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912"/>
  </p:normalViewPr>
  <p:slideViewPr>
    <p:cSldViewPr snapToGrid="0">
      <p:cViewPr varScale="1">
        <p:scale>
          <a:sx n="72" d="100"/>
          <a:sy n="72" d="100"/>
        </p:scale>
        <p:origin x="26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ECFB7-DE15-6C42-989B-9A703E40D782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ED8C5F-DFD4-3C4E-B76B-CDD025A511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67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便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便利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な</a:t>
            </a:r>
            <a:r>
              <a:rPr kumimoji="1" lang="en-US" altLang="ja-JP" dirty="0"/>
              <a:t>	N5	〔</a:t>
            </a:r>
            <a:r>
              <a:rPr kumimoji="1" lang="ja-JP" altLang="en-US"/>
              <a:t>利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不便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な</a:t>
            </a:r>
            <a:r>
              <a:rPr kumimoji="1" lang="en-US" altLang="ja-JP" dirty="0"/>
              <a:t>	N4	〔</a:t>
            </a:r>
            <a:r>
              <a:rPr kumimoji="1" lang="ja-JP" altLang="en-US"/>
              <a:t>不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郵便局</a:t>
            </a:r>
            <a:r>
              <a:rPr kumimoji="1" lang="en-US" altLang="ja-JP" dirty="0"/>
              <a:t>	N2N3	〔</a:t>
            </a:r>
            <a:r>
              <a:rPr kumimoji="1" lang="ja-JP" altLang="en-US"/>
              <a:t>郵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局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宅配便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宅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配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便利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ja-JP" altLang="en-US" sz="2400" dirty="0">
                <a:solidFill>
                  <a:schemeClr val="tx1"/>
                </a:solidFill>
              </a:rPr>
              <a:t>	べんり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convenient		</a:t>
            </a:r>
            <a:r>
              <a:rPr kumimoji="1" lang="ja-JP" altLang="en-US" sz="2400" dirty="0">
                <a:solidFill>
                  <a:schemeClr val="tx1"/>
                </a:solidFill>
              </a:rPr>
              <a:t>日本のコンビニはとても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便利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</a:t>
            </a:r>
            <a:r>
              <a:rPr kumimoji="1" lang="ja-JP" altLang="en-US" sz="2400">
                <a:solidFill>
                  <a:schemeClr val="tx1"/>
                </a:solidFill>
              </a:rPr>
              <a:t>ね。／この本、</a:t>
            </a:r>
            <a:r>
              <a:rPr kumimoji="1" lang="ja-JP" altLang="en-US" sz="2400" b="1">
                <a:solidFill>
                  <a:schemeClr val="tx1"/>
                </a:solidFill>
              </a:rPr>
              <a:t>便利</a:t>
            </a:r>
            <a:r>
              <a:rPr kumimoji="1" lang="ja-JP" altLang="en-US" sz="2400">
                <a:solidFill>
                  <a:schemeClr val="tx1"/>
                </a:solidFill>
              </a:rPr>
              <a:t>ですよ。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不便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ja-JP" altLang="en-US" sz="2400" dirty="0">
                <a:solidFill>
                  <a:schemeClr val="tx1"/>
                </a:solidFill>
              </a:rPr>
              <a:t>	ふべん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inconvenient		</a:t>
            </a:r>
            <a:r>
              <a:rPr kumimoji="1" lang="ja-JP" altLang="en-US" sz="2400" dirty="0">
                <a:solidFill>
                  <a:schemeClr val="tx1"/>
                </a:solidFill>
              </a:rPr>
              <a:t>私のアパートはバスていから遠くて、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不便</a:t>
            </a:r>
            <a:r>
              <a:rPr kumimoji="1" lang="ja-JP" altLang="en-US" sz="2400">
                <a:solidFill>
                  <a:schemeClr val="tx1"/>
                </a:solidFill>
              </a:rPr>
              <a:t>です。／車がないと</a:t>
            </a:r>
            <a:r>
              <a:rPr kumimoji="1" lang="ja-JP" altLang="en-US" sz="2400" b="1">
                <a:solidFill>
                  <a:schemeClr val="tx1"/>
                </a:solidFill>
              </a:rPr>
              <a:t>不便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郵便局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ゆうびんきょく</a:t>
            </a:r>
            <a:r>
              <a:rPr kumimoji="1" lang="en-US" altLang="ja-JP" sz="2400" dirty="0">
                <a:solidFill>
                  <a:schemeClr val="tx1"/>
                </a:solidFill>
              </a:rPr>
              <a:t>	post  office		</a:t>
            </a:r>
            <a:r>
              <a:rPr kumimoji="1" lang="ja-JP" altLang="en-US" sz="2400">
                <a:solidFill>
                  <a:schemeClr val="tx1"/>
                </a:solidFill>
              </a:rPr>
              <a:t>この近くに</a:t>
            </a:r>
            <a:r>
              <a:rPr kumimoji="1" lang="ja-JP" altLang="en-US" sz="2400" b="1">
                <a:solidFill>
                  <a:schemeClr val="tx1"/>
                </a:solidFill>
              </a:rPr>
              <a:t>郵便局</a:t>
            </a:r>
            <a:r>
              <a:rPr kumimoji="1" lang="ja-JP" altLang="en-US" sz="2400">
                <a:solidFill>
                  <a:schemeClr val="tx1"/>
                </a:solidFill>
              </a:rPr>
              <a:t>がありますか。／</a:t>
            </a:r>
            <a:r>
              <a:rPr kumimoji="1" lang="ja-JP" altLang="en-US" sz="2400" b="1">
                <a:solidFill>
                  <a:schemeClr val="tx1"/>
                </a:solidFill>
              </a:rPr>
              <a:t>郵便局</a:t>
            </a:r>
            <a:r>
              <a:rPr kumimoji="1" lang="ja-JP" altLang="en-US" sz="2400">
                <a:solidFill>
                  <a:schemeClr val="tx1"/>
                </a:solidFill>
              </a:rPr>
              <a:t>は９時からです。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宅配便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たくはいびん</a:t>
            </a:r>
            <a:r>
              <a:rPr kumimoji="1" lang="en-US" altLang="ja-JP" sz="2400" dirty="0">
                <a:solidFill>
                  <a:schemeClr val="tx1"/>
                </a:solidFill>
              </a:rPr>
              <a:t>		home-delivery service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宅配便</a:t>
            </a:r>
            <a:r>
              <a:rPr kumimoji="1" lang="ja-JP" altLang="en-US" sz="2400">
                <a:solidFill>
                  <a:schemeClr val="tx1"/>
                </a:solidFill>
              </a:rPr>
              <a:t>で荷物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にもつ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を送りました。／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宅配便</a:t>
            </a:r>
            <a:r>
              <a:rPr kumimoji="1" lang="ja-JP" altLang="en-US" sz="2400">
                <a:solidFill>
                  <a:schemeClr val="tx1"/>
                </a:solidFill>
              </a:rPr>
              <a:t>がとどいています。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150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511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141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290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29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238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49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96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936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49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399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952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34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日本のコンビニはとても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便利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私のアパートはバスていから遠くて、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不便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近くに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郵便局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4095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convenience, mail, transport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ベン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ビン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便利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べんり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convenient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不便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ふべん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inconvenient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郵便局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ゆうびんきょく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post  office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170" name="Picture 2">
            <a:extLst>
              <a:ext uri="{FF2B5EF4-FFF2-40B4-BE49-F238E27FC236}">
                <a16:creationId xmlns:a16="http://schemas.microsoft.com/office/drawing/2014/main" id="{229938DE-2D89-4704-8939-76907CB41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2904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2022-09-14T00:53:41Z</dcterms:created>
  <dcterms:modified xsi:type="dcterms:W3CDTF">2022-09-14T00:54:05Z</dcterms:modified>
</cp:coreProperties>
</file>