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4966"/>
  </p:normalViewPr>
  <p:slideViewPr>
    <p:cSldViewPr snapToGrid="0">
      <p:cViewPr varScale="1">
        <p:scale>
          <a:sx n="40" d="100"/>
          <a:sy n="40" d="100"/>
        </p:scale>
        <p:origin x="3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0F702-AD8A-9045-B144-B7AB0F1EC35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C5F38-8A78-7F4E-A340-DEE8682641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725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美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美術館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術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術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美人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美容院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容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美しい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びじゅつかん</a:t>
            </a:r>
            <a:r>
              <a:rPr kumimoji="1" lang="en-US" altLang="ja-JP" dirty="0">
                <a:latin typeface="+mn-lt"/>
              </a:rPr>
              <a:t>		art museum		</a:t>
            </a:r>
            <a:r>
              <a:rPr kumimoji="1" lang="ja-JP" altLang="en-US">
                <a:latin typeface="+mn-lt"/>
              </a:rPr>
              <a:t>休みの日は</a:t>
            </a:r>
            <a:r>
              <a:rPr kumimoji="1" lang="ja-JP" altLang="en-US" b="1">
                <a:latin typeface="+mn-lt"/>
              </a:rPr>
              <a:t>美術館</a:t>
            </a:r>
            <a:r>
              <a:rPr kumimoji="1" lang="ja-JP" altLang="en-US">
                <a:latin typeface="+mn-lt"/>
              </a:rPr>
              <a:t>へよく行きます。／プラド</a:t>
            </a:r>
            <a:r>
              <a:rPr kumimoji="1" lang="ja-JP" altLang="en-US" b="1">
                <a:latin typeface="+mn-lt"/>
              </a:rPr>
              <a:t>美術館</a:t>
            </a:r>
            <a:r>
              <a:rPr kumimoji="1" lang="ja-JP" altLang="en-US">
                <a:latin typeface="+mn-lt"/>
              </a:rPr>
              <a:t>へもう一度行きたいです。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びじゅつ</a:t>
            </a:r>
            <a:r>
              <a:rPr kumimoji="1" lang="en-US" altLang="ja-JP" dirty="0">
                <a:latin typeface="+mn-lt"/>
              </a:rPr>
              <a:t>		fine arts		</a:t>
            </a:r>
            <a:r>
              <a:rPr kumimoji="1" lang="ja-JP" altLang="en-US">
                <a:latin typeface="+mn-lt"/>
              </a:rPr>
              <a:t>高校生のころ、</a:t>
            </a:r>
            <a:r>
              <a:rPr kumimoji="1" lang="ja-JP" altLang="en-US" b="1">
                <a:latin typeface="+mn-lt"/>
              </a:rPr>
              <a:t>美術</a:t>
            </a:r>
            <a:r>
              <a:rPr kumimoji="1" lang="ja-JP" altLang="en-US">
                <a:latin typeface="+mn-lt"/>
              </a:rPr>
              <a:t>の授業が好きでした。／山田さんは高校の</a:t>
            </a:r>
            <a:r>
              <a:rPr kumimoji="1" lang="ja-JP" altLang="en-US" b="1">
                <a:latin typeface="+mn-lt"/>
              </a:rPr>
              <a:t>美術</a:t>
            </a:r>
            <a:r>
              <a:rPr kumimoji="1" lang="ja-JP" altLang="en-US">
                <a:latin typeface="+mn-lt"/>
              </a:rPr>
              <a:t>の先生です。</a:t>
            </a:r>
            <a:r>
              <a:rPr kumimoji="1" lang="en-US" altLang="ja-JP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びじん</a:t>
            </a:r>
            <a:r>
              <a:rPr kumimoji="1" lang="en-US" altLang="ja-JP" dirty="0">
                <a:latin typeface="+mn-lt"/>
              </a:rPr>
              <a:t>		beautiful woman	</a:t>
            </a:r>
            <a:r>
              <a:rPr kumimoji="1" lang="ja-JP" altLang="en-US">
                <a:latin typeface="+mn-lt"/>
              </a:rPr>
              <a:t>お姉さん、</a:t>
            </a:r>
            <a:r>
              <a:rPr kumimoji="1" lang="ja-JP" altLang="en-US" b="1">
                <a:latin typeface="+mn-lt"/>
              </a:rPr>
              <a:t>美人</a:t>
            </a:r>
            <a:r>
              <a:rPr kumimoji="1" lang="ja-JP" altLang="en-US">
                <a:latin typeface="+mn-lt"/>
              </a:rPr>
              <a:t>ですね。／彼は</a:t>
            </a:r>
            <a:r>
              <a:rPr kumimoji="1" lang="ja-JP" altLang="en-US" b="1">
                <a:latin typeface="+mn-lt"/>
              </a:rPr>
              <a:t>美人</a:t>
            </a:r>
            <a:r>
              <a:rPr kumimoji="1" lang="ja-JP" altLang="en-US">
                <a:latin typeface="+mn-lt"/>
              </a:rPr>
              <a:t>に弱い。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美容院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びよういん</a:t>
            </a:r>
            <a:r>
              <a:rPr kumimoji="1" lang="en-US" altLang="ja-JP" dirty="0">
                <a:latin typeface="+mn-lt"/>
              </a:rPr>
              <a:t>		beauty parlor		</a:t>
            </a:r>
            <a:r>
              <a:rPr kumimoji="1" lang="ja-JP" altLang="en-US">
                <a:latin typeface="+mn-lt"/>
              </a:rPr>
              <a:t>午後は</a:t>
            </a:r>
            <a:r>
              <a:rPr kumimoji="1" lang="ja-JP" altLang="en-US" b="1">
                <a:latin typeface="+mn-lt"/>
              </a:rPr>
              <a:t>美容院</a:t>
            </a:r>
            <a:r>
              <a:rPr kumimoji="1" lang="ja-JP" altLang="en-US">
                <a:latin typeface="+mn-lt"/>
              </a:rPr>
              <a:t>へ行く予定です。／あの</a:t>
            </a:r>
            <a:r>
              <a:rPr kumimoji="1" lang="ja-JP" altLang="en-US" b="1">
                <a:latin typeface="+mn-lt"/>
              </a:rPr>
              <a:t>美容院</a:t>
            </a:r>
            <a:r>
              <a:rPr kumimoji="1" lang="ja-JP" altLang="en-US">
                <a:latin typeface="+mn-lt"/>
              </a:rPr>
              <a:t>は若い人に人気があります。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美しい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うつくしい</a:t>
            </a:r>
            <a:r>
              <a:rPr kumimoji="1" lang="en-US" altLang="ja-JP" dirty="0">
                <a:latin typeface="+mn-lt"/>
              </a:rPr>
              <a:t>		beautiful		</a:t>
            </a:r>
            <a:r>
              <a:rPr kumimoji="1" lang="ja-JP" altLang="en-US">
                <a:latin typeface="+mn-lt"/>
              </a:rPr>
              <a:t>冬の天気がいい日の立山はとても</a:t>
            </a:r>
            <a:r>
              <a:rPr kumimoji="1" lang="ja-JP" altLang="en-US" b="1">
                <a:latin typeface="+mn-lt"/>
              </a:rPr>
              <a:t>美しい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美しい</a:t>
            </a:r>
            <a:r>
              <a:rPr kumimoji="1" lang="ja-JP" altLang="en-US">
                <a:latin typeface="+mn-lt"/>
              </a:rPr>
              <a:t>メロディーですね。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96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89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40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21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37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02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22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5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57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75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91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97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休みの日は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美術館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へよく行きます。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高校生のころ、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の授業が好きでした。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お姉さん、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午後は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美容院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へ行く予定です。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冬の天気がいい日の立山はとても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beautiful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FD412425-5B28-0E4F-B81C-E21D220349DA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1281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9958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ビ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美術館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びじゅつかん</a:t>
                      </a:r>
                      <a:r>
                        <a:rPr kumimoji="1" lang="en-US" altLang="ja-JP" sz="2400" dirty="0">
                          <a:latin typeface="+mn-lt"/>
                        </a:rPr>
                        <a:t>	art museum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美術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びじゅつ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fine arts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美人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びじん</a:t>
                      </a:r>
                      <a:r>
                        <a:rPr kumimoji="1" lang="en-US" altLang="ja-JP" sz="2400" dirty="0">
                          <a:latin typeface="+mn-lt"/>
                        </a:rPr>
                        <a:t>		beautiful woman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美容院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びよういん</a:t>
                      </a:r>
                      <a:r>
                        <a:rPr kumimoji="1" lang="en-US" altLang="ja-JP" sz="2400">
                          <a:latin typeface="+mn-lt"/>
                        </a:rPr>
                        <a:t>		beauty parlor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美しい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うつくしい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beautiful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D515B40B-C538-4441-977D-0FE9EB6AB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2022-09-15T00:59:06Z</dcterms:created>
  <dcterms:modified xsi:type="dcterms:W3CDTF">2022-09-15T00:59:29Z</dcterms:modified>
</cp:coreProperties>
</file>