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74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E66A8-420E-8048-9CF3-71BE31BA6199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D6C3E-C70F-EF4A-889F-519200A7E9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92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お茶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茶色</a:t>
            </a:r>
            <a:r>
              <a:rPr kumimoji="1" lang="en-US" altLang="ja-JP" dirty="0"/>
              <a:t>	N5	〔</a:t>
            </a:r>
            <a:r>
              <a:rPr kumimoji="1" lang="ja-JP" altLang="en-US"/>
              <a:t>色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紅茶</a:t>
            </a:r>
            <a:r>
              <a:rPr kumimoji="1" lang="en-US" altLang="ja-JP" dirty="0"/>
              <a:t>	N5	〔</a:t>
            </a:r>
            <a:r>
              <a:rPr kumimoji="1" lang="ja-JP" altLang="en-US"/>
              <a:t>紅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喫茶店</a:t>
            </a:r>
            <a:r>
              <a:rPr kumimoji="1" lang="en-US" altLang="ja-JP" dirty="0"/>
              <a:t>	N5	〔</a:t>
            </a:r>
            <a:r>
              <a:rPr kumimoji="1" lang="ja-JP" altLang="en-US"/>
              <a:t>喫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店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お茶	おちゃ</a:t>
            </a:r>
            <a:r>
              <a:rPr kumimoji="1" lang="en-US" altLang="ja-JP" dirty="0">
                <a:solidFill>
                  <a:schemeClr val="tx1"/>
                </a:solidFill>
              </a:rPr>
              <a:t>	tea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すみません、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お茶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ください。／このお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茶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、おいしいですね。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茶色	ちゃいろ	</a:t>
            </a:r>
            <a:r>
              <a:rPr kumimoji="1" lang="en-US" altLang="ja-JP" dirty="0">
                <a:solidFill>
                  <a:schemeClr val="tx1"/>
                </a:solidFill>
              </a:rPr>
              <a:t>brown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茶色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のかばんはだれのですか。／その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茶色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のセーター、すてきですね。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紅茶</a:t>
            </a:r>
            <a:r>
              <a:rPr kumimoji="1" lang="ja-JP" altLang="en-US" dirty="0">
                <a:solidFill>
                  <a:schemeClr val="tx1"/>
                </a:solidFill>
              </a:rPr>
              <a:t>	こうちゃ</a:t>
            </a:r>
            <a:r>
              <a:rPr kumimoji="1" lang="en-US" altLang="ja-JP" dirty="0">
                <a:solidFill>
                  <a:schemeClr val="tx1"/>
                </a:solidFill>
              </a:rPr>
              <a:t>	black</a:t>
            </a:r>
            <a:r>
              <a:rPr kumimoji="1" lang="ja-JP" altLang="en-US" dirty="0">
                <a:solidFill>
                  <a:schemeClr val="tx1"/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tea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コーヒーと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紅茶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とどちらがいいです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か。／これはインドの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紅茶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喫茶店</a:t>
            </a:r>
            <a:r>
              <a:rPr kumimoji="1" lang="ja-JP" altLang="en-US" dirty="0">
                <a:solidFill>
                  <a:schemeClr val="tx1"/>
                </a:solidFill>
              </a:rPr>
              <a:t>	きっさてん	</a:t>
            </a:r>
            <a:r>
              <a:rPr kumimoji="1" lang="en-US" altLang="ja-JP" dirty="0">
                <a:solidFill>
                  <a:schemeClr val="tx1"/>
                </a:solidFill>
              </a:rPr>
              <a:t>coffee shop	</a:t>
            </a:r>
            <a:r>
              <a:rPr kumimoji="1" lang="ja-JP" altLang="en-US" dirty="0">
                <a:solidFill>
                  <a:schemeClr val="tx1"/>
                </a:solidFill>
              </a:rPr>
              <a:t>あそこの</a:t>
            </a:r>
            <a:r>
              <a:rPr kumimoji="1" lang="ja-JP" altLang="en-US" b="1" dirty="0">
                <a:solidFill>
                  <a:schemeClr val="tx1"/>
                </a:solidFill>
              </a:rPr>
              <a:t>喫茶店</a:t>
            </a:r>
            <a:r>
              <a:rPr kumimoji="1" lang="ja-JP" altLang="en-US" dirty="0">
                <a:solidFill>
                  <a:schemeClr val="tx1"/>
                </a:solidFill>
              </a:rPr>
              <a:t>で少し</a:t>
            </a:r>
            <a:r>
              <a:rPr kumimoji="1" lang="ja-JP" altLang="en-US">
                <a:solidFill>
                  <a:schemeClr val="tx1"/>
                </a:solidFill>
              </a:rPr>
              <a:t>休みましょう。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／１階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に</a:t>
            </a:r>
            <a:r>
              <a:rPr kumimoji="1" lang="ja-JP" altLang="en-US" b="1">
                <a:solidFill>
                  <a:schemeClr val="tx1"/>
                </a:solidFill>
              </a:rPr>
              <a:t>喫茶店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40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41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47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76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32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12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52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18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12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2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74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D506493-BF9E-4EA9-8BD7-64BC38F09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0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tea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チャ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お茶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おちゃ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tea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茶色　	ちゃいろ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brown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09E80F-8F07-470A-AE95-77ABC8A0F63B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すみません、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茶色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のかばんはだれのですか。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2022-09-09T05:43:29Z</dcterms:created>
  <dcterms:modified xsi:type="dcterms:W3CDTF">2022-09-20T04:12:23Z</dcterms:modified>
</cp:coreProperties>
</file>