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830"/>
  </p:normalViewPr>
  <p:slideViewPr>
    <p:cSldViewPr snapToGrid="0">
      <p:cViewPr varScale="1">
        <p:scale>
          <a:sx n="67" d="100"/>
          <a:sy n="67" d="100"/>
        </p:scale>
        <p:origin x="2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3FC88-09AF-874A-A000-84FBF922B80E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E9E26-3D9A-6848-BD1F-EDC59673D9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77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昼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昼食</a:t>
            </a:r>
            <a:r>
              <a:rPr kumimoji="1" lang="en-US" altLang="ja-JP" dirty="0"/>
              <a:t>	N2N3	〔</a:t>
            </a:r>
            <a:r>
              <a:rPr kumimoji="1" lang="ja-JP" altLang="en-US"/>
              <a:t>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昼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昼休み</a:t>
            </a:r>
            <a:r>
              <a:rPr kumimoji="1" lang="en-US" altLang="ja-JP" dirty="0"/>
              <a:t>	N4	〔</a:t>
            </a:r>
            <a:r>
              <a:rPr kumimoji="1" lang="ja-JP" altLang="en-US"/>
              <a:t>休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昼ご飯</a:t>
            </a:r>
            <a:r>
              <a:rPr kumimoji="1" lang="en-US" altLang="ja-JP" dirty="0"/>
              <a:t>	N5	〔</a:t>
            </a:r>
            <a:r>
              <a:rPr kumimoji="1" lang="ja-JP" altLang="en-US"/>
              <a:t>飯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昼食</a:t>
            </a:r>
            <a:r>
              <a:rPr kumimoji="1" lang="ja-JP" altLang="en-US" dirty="0">
                <a:solidFill>
                  <a:schemeClr val="tx1"/>
                </a:solidFill>
              </a:rPr>
              <a:t>	ちゅうしょく	</a:t>
            </a:r>
            <a:r>
              <a:rPr kumimoji="1" lang="en-US" altLang="ja-JP" dirty="0">
                <a:solidFill>
                  <a:schemeClr val="tx1"/>
                </a:solidFill>
              </a:rPr>
              <a:t>lunch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食堂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しょくどう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昼食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食べます。／きょうの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昼食</a:t>
            </a:r>
            <a:r>
              <a:rPr kumimoji="1" lang="ja-JP" altLang="en-US" sz="1200">
                <a:latin typeface="Segoe UI Historic" panose="020B0502040204020203" pitchFamily="34" charset="0"/>
              </a:rPr>
              <a:t>はラーメンです。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昼	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ひる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noon, daytime	</a:t>
            </a:r>
            <a:r>
              <a:rPr kumimoji="1" lang="ja-JP" altLang="en-US">
                <a:solidFill>
                  <a:schemeClr val="tx1"/>
                </a:solidFill>
              </a:rPr>
              <a:t>お</a:t>
            </a:r>
            <a:r>
              <a:rPr kumimoji="1" lang="ja-JP" altLang="en-US" b="1">
                <a:solidFill>
                  <a:schemeClr val="tx1"/>
                </a:solidFill>
              </a:rPr>
              <a:t>昼</a:t>
            </a:r>
            <a:r>
              <a:rPr kumimoji="1" lang="ja-JP" altLang="en-US">
                <a:solidFill>
                  <a:schemeClr val="tx1"/>
                </a:solidFill>
              </a:rPr>
              <a:t>に電話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でんわ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します。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昼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から出かけます。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昼休み	</a:t>
            </a:r>
            <a:r>
              <a:rPr kumimoji="1" lang="ja-JP" altLang="en-US">
                <a:solidFill>
                  <a:schemeClr val="tx1"/>
                </a:solidFill>
              </a:rPr>
              <a:t>ひるやすみ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lunch break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昼休み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12</a:t>
            </a:r>
            <a:r>
              <a:rPr kumimoji="1" lang="ja-JP" altLang="en-US" sz="1200">
                <a:latin typeface="Segoe UI Historic" panose="020B0502040204020203" pitchFamily="34" charset="0"/>
              </a:rPr>
              <a:t>時から１時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まで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昼休み</a:t>
            </a:r>
            <a:r>
              <a:rPr kumimoji="1" lang="ja-JP" altLang="en-US" sz="1200">
                <a:latin typeface="Segoe UI Historic" panose="020B0502040204020203" pitchFamily="34" charset="0"/>
              </a:rPr>
              <a:t>に買い物に行きます。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昼ご飯	ひるごはん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lunch		</a:t>
            </a:r>
            <a:r>
              <a:rPr kumimoji="1" lang="ja-JP" altLang="en-US">
                <a:solidFill>
                  <a:schemeClr val="tx1"/>
                </a:solidFill>
              </a:rPr>
              <a:t>いっしょ</a:t>
            </a:r>
            <a:r>
              <a:rPr kumimoji="1" lang="ja-JP" altLang="en-US" dirty="0">
                <a:solidFill>
                  <a:schemeClr val="tx1"/>
                </a:solidFill>
              </a:rPr>
              <a:t>に</a:t>
            </a:r>
            <a:r>
              <a:rPr kumimoji="1" lang="ja-JP" altLang="en-US" b="1">
                <a:solidFill>
                  <a:schemeClr val="tx1"/>
                </a:solidFill>
              </a:rPr>
              <a:t>昼ご飯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dirty="0">
                <a:solidFill>
                  <a:schemeClr val="tx1"/>
                </a:solidFill>
              </a:rPr>
              <a:t>食べに行きません</a:t>
            </a:r>
            <a:r>
              <a:rPr kumimoji="1" lang="ja-JP" altLang="en-US">
                <a:solidFill>
                  <a:schemeClr val="tx1"/>
                </a:solidFill>
              </a:rPr>
              <a:t>か。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／きょうの</a:t>
            </a:r>
            <a:r>
              <a:rPr kumimoji="1" lang="ja-JP" altLang="en-US" b="1">
                <a:solidFill>
                  <a:schemeClr val="tx1"/>
                </a:solidFill>
              </a:rPr>
              <a:t>昼ご飯</a:t>
            </a:r>
            <a:r>
              <a:rPr kumimoji="1" lang="ja-JP" altLang="en-US">
                <a:solidFill>
                  <a:schemeClr val="tx1"/>
                </a:solidFill>
              </a:rPr>
              <a:t>はおにぎりです。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051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666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7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185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21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622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58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931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639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38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41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067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43974BF-A1E5-47AE-9018-D886F8FAD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14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noon, daytime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昼食　	ちゅうしょく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lunch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昼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ひる　　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noon, daytime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昼休み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ひるやすみ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lunch break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昼ご飯	ひるごはん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lunch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B09DA7-ADA6-4742-8B4C-254FF7AFE913}"/>
              </a:ext>
            </a:extLst>
          </p:cNvPr>
          <p:cNvSpPr txBox="1"/>
          <p:nvPr/>
        </p:nvSpPr>
        <p:spPr>
          <a:xfrm>
            <a:off x="516255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きょうの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昼食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はラーメンです。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から出かけます。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昼休み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12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時から１時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まで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いっしょに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昼ご飯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を食べに行きませんか。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2022-09-09T06:25:05Z</dcterms:created>
  <dcterms:modified xsi:type="dcterms:W3CDTF">2022-09-09T06:25:31Z</dcterms:modified>
</cp:coreProperties>
</file>