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714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6F100-622C-BC44-8818-40E5BFB24FFA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798E8-A3A6-6F40-A4DE-3D595AB59B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2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度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en-US" altLang="ja-JP" dirty="0"/>
              <a:t>〜</a:t>
            </a:r>
            <a:r>
              <a:rPr kumimoji="1" lang="ja-JP" altLang="en-US"/>
              <a:t>度</a:t>
            </a:r>
            <a:r>
              <a:rPr kumimoji="1" lang="en-US" altLang="ja-JP" dirty="0"/>
              <a:t>	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今度</a:t>
            </a:r>
            <a:r>
              <a:rPr kumimoji="1" lang="en-US" altLang="ja-JP" dirty="0"/>
              <a:t>	N4	〔</a:t>
            </a:r>
            <a:r>
              <a:rPr kumimoji="1" lang="ja-JP" altLang="en-US"/>
              <a:t>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温度</a:t>
            </a:r>
            <a:r>
              <a:rPr kumimoji="1" lang="en-US" altLang="ja-JP" dirty="0"/>
              <a:t>	N2N3	〔</a:t>
            </a:r>
            <a:r>
              <a:rPr kumimoji="1" lang="ja-JP" altLang="en-US"/>
              <a:t>温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もう一度</a:t>
            </a:r>
            <a:r>
              <a:rPr kumimoji="1" lang="en-US" altLang="ja-JP" dirty="0"/>
              <a:t>	N5	〔</a:t>
            </a:r>
            <a:r>
              <a:rPr kumimoji="1" lang="ja-JP" altLang="en-US"/>
              <a:t>一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４度	よんど	</a:t>
            </a:r>
            <a:r>
              <a:rPr kumimoji="1" lang="en-US" altLang="ja-JP" sz="2400" dirty="0">
                <a:solidFill>
                  <a:schemeClr val="tx1"/>
                </a:solidFill>
              </a:rPr>
              <a:t>four times, four degrees		</a:t>
            </a:r>
            <a:r>
              <a:rPr kumimoji="1" lang="ja-JP" altLang="en-US" sz="2400">
                <a:solidFill>
                  <a:schemeClr val="tx1"/>
                </a:solidFill>
              </a:rPr>
              <a:t>この店に来たのは</a:t>
            </a:r>
            <a:r>
              <a:rPr kumimoji="1" lang="ja-JP" altLang="en-US" sz="2400" b="1">
                <a:solidFill>
                  <a:schemeClr val="tx1"/>
                </a:solidFill>
              </a:rPr>
              <a:t>４度</a:t>
            </a:r>
            <a:r>
              <a:rPr kumimoji="1" lang="ja-JP" altLang="en-US" sz="2400">
                <a:solidFill>
                  <a:schemeClr val="tx1"/>
                </a:solidFill>
              </a:rPr>
              <a:t>目です。／今</a:t>
            </a:r>
            <a:r>
              <a:rPr kumimoji="1" lang="ja-JP" altLang="en-US" sz="2400" dirty="0">
                <a:solidFill>
                  <a:schemeClr val="tx1"/>
                </a:solidFill>
              </a:rPr>
              <a:t>、</a:t>
            </a:r>
            <a:r>
              <a:rPr kumimoji="1" lang="ja-JP" altLang="en-US" sz="2400">
                <a:solidFill>
                  <a:schemeClr val="tx1"/>
                </a:solidFill>
              </a:rPr>
              <a:t>そとは</a:t>
            </a:r>
            <a:r>
              <a:rPr kumimoji="1" lang="ja-JP" altLang="en-US" sz="2400" b="1">
                <a:solidFill>
                  <a:schemeClr val="tx1"/>
                </a:solidFill>
              </a:rPr>
              <a:t>４度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ですよ。さむいですね。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今度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こんど</a:t>
            </a:r>
            <a:r>
              <a:rPr kumimoji="1" lang="en-US" altLang="ja-JP" sz="2400" dirty="0">
                <a:solidFill>
                  <a:schemeClr val="tx1"/>
                </a:solidFill>
              </a:rPr>
              <a:t>	next time			</a:t>
            </a:r>
            <a:r>
              <a:rPr kumimoji="1" lang="ja-JP" altLang="en-US" sz="2400" dirty="0">
                <a:solidFill>
                  <a:schemeClr val="tx1"/>
                </a:solidFill>
              </a:rPr>
              <a:t>今日はカラオケに行くことができません。また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今度</a:t>
            </a:r>
            <a:r>
              <a:rPr kumimoji="1" lang="ja-JP" altLang="en-US" sz="2400">
                <a:solidFill>
                  <a:schemeClr val="tx1"/>
                </a:solidFill>
              </a:rPr>
              <a:t>行きましょう。／</a:t>
            </a:r>
            <a:r>
              <a:rPr kumimoji="1" lang="ja-JP" altLang="en-US" sz="2400" b="1">
                <a:solidFill>
                  <a:schemeClr val="tx1"/>
                </a:solidFill>
              </a:rPr>
              <a:t>今度</a:t>
            </a:r>
            <a:r>
              <a:rPr kumimoji="1" lang="ja-JP" altLang="en-US" sz="2400">
                <a:solidFill>
                  <a:schemeClr val="tx1"/>
                </a:solidFill>
              </a:rPr>
              <a:t>うちにあそびに来てください。／</a:t>
            </a:r>
            <a:r>
              <a:rPr kumimoji="1" lang="ja-JP" altLang="en-US" sz="2400" b="1">
                <a:solidFill>
                  <a:schemeClr val="tx1"/>
                </a:solidFill>
              </a:rPr>
              <a:t>今度</a:t>
            </a:r>
            <a:r>
              <a:rPr kumimoji="1" lang="ja-JP" altLang="en-US" sz="2400">
                <a:solidFill>
                  <a:schemeClr val="tx1"/>
                </a:solidFill>
              </a:rPr>
              <a:t>会うときに持っていきます。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温度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おんど</a:t>
            </a:r>
            <a:r>
              <a:rPr kumimoji="1" lang="en-US" altLang="ja-JP" sz="2400" dirty="0">
                <a:solidFill>
                  <a:schemeClr val="tx1"/>
                </a:solidFill>
              </a:rPr>
              <a:t>	temperature			</a:t>
            </a:r>
            <a:r>
              <a:rPr kumimoji="1" lang="ja-JP" altLang="en-US" sz="2400">
                <a:solidFill>
                  <a:schemeClr val="tx1"/>
                </a:solidFill>
              </a:rPr>
              <a:t>へやの</a:t>
            </a:r>
            <a:r>
              <a:rPr kumimoji="1" lang="ja-JP" altLang="en-US" sz="2400" b="1">
                <a:solidFill>
                  <a:schemeClr val="tx1"/>
                </a:solidFill>
              </a:rPr>
              <a:t>温度</a:t>
            </a:r>
            <a:r>
              <a:rPr kumimoji="1" lang="ja-JP" altLang="en-US" sz="2400">
                <a:solidFill>
                  <a:schemeClr val="tx1"/>
                </a:solidFill>
              </a:rPr>
              <a:t>は何</a:t>
            </a:r>
            <a:r>
              <a:rPr kumimoji="1" lang="ja-JP" altLang="en-US" sz="2400" b="1">
                <a:solidFill>
                  <a:schemeClr val="tx1"/>
                </a:solidFill>
              </a:rPr>
              <a:t>度</a:t>
            </a:r>
            <a:r>
              <a:rPr kumimoji="1" lang="ja-JP" altLang="en-US" sz="2400">
                <a:solidFill>
                  <a:schemeClr val="tx1"/>
                </a:solidFill>
              </a:rPr>
              <a:t>ですか。／エアコン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温度</a:t>
            </a:r>
            <a:r>
              <a:rPr kumimoji="1" lang="ja-JP" altLang="en-US" sz="2400" dirty="0">
                <a:solidFill>
                  <a:schemeClr val="tx1"/>
                </a:solidFill>
              </a:rPr>
              <a:t>を上げてください。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もう一度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もういちど</a:t>
            </a:r>
            <a:r>
              <a:rPr kumimoji="1" lang="en-US" altLang="ja-JP" sz="2400" dirty="0">
                <a:solidFill>
                  <a:schemeClr val="tx1"/>
                </a:solidFill>
              </a:rPr>
              <a:t>	one more time</a:t>
            </a:r>
            <a:r>
              <a:rPr kumimoji="1" lang="ja-JP" altLang="en-US" sz="2400" dirty="0">
                <a:solidFill>
                  <a:schemeClr val="tx1"/>
                </a:solidFill>
              </a:rPr>
              <a:t>		よくわかりませんでした。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もう一度</a:t>
            </a:r>
            <a:r>
              <a:rPr kumimoji="1" lang="ja-JP" altLang="en-US" sz="2400" dirty="0">
                <a:solidFill>
                  <a:schemeClr val="tx1"/>
                </a:solidFill>
              </a:rPr>
              <a:t>言って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</a:t>
            </a:r>
            <a:r>
              <a:rPr kumimoji="1" lang="ja-JP" altLang="en-US" sz="2400" b="1">
                <a:solidFill>
                  <a:schemeClr val="tx1"/>
                </a:solidFill>
              </a:rPr>
              <a:t>もう一度</a:t>
            </a:r>
            <a:r>
              <a:rPr kumimoji="1" lang="ja-JP" altLang="en-US" sz="2400">
                <a:solidFill>
                  <a:schemeClr val="tx1"/>
                </a:solidFill>
              </a:rPr>
              <a:t>やってみます。</a:t>
            </a:r>
            <a:r>
              <a:rPr kumimoji="1" lang="ja-JP" altLang="en-US" sz="1200">
                <a:solidFill>
                  <a:schemeClr val="tx1"/>
                </a:solidFill>
              </a:rPr>
              <a:t>／まちがいがないか</a:t>
            </a:r>
            <a:r>
              <a:rPr kumimoji="1" lang="ja-JP" altLang="en-US" sz="1200" b="1">
                <a:solidFill>
                  <a:schemeClr val="tx1"/>
                </a:solidFill>
              </a:rPr>
              <a:t>もう一度</a:t>
            </a:r>
            <a:r>
              <a:rPr kumimoji="1" lang="ja-JP" altLang="en-US" sz="1200">
                <a:solidFill>
                  <a:schemeClr val="tx1"/>
                </a:solidFill>
              </a:rPr>
              <a:t>見ます。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65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838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086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14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3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086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00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607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9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115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1886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5558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26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この店に来たのは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４度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目です。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そとは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４度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ですよ。さむいですね。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今日はカラオケに行くことができません。また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行きましょう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エアコンの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温度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を上げてください。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よくわかりませんでした。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もう一度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言って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288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degree, time(s)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ド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４度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よんど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four times, four degrees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今度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こんど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next time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温度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おんど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temperature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もう一度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もういちど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one more time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26190A1B-ED72-4D2A-AD0E-976C4D51F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3686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6008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2022-09-13T08:28:27Z</dcterms:created>
  <dcterms:modified xsi:type="dcterms:W3CDTF">2022-09-16T01:02:22Z</dcterms:modified>
</cp:coreProperties>
</file>