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2789"/>
  </p:normalViewPr>
  <p:slideViewPr>
    <p:cSldViewPr snapToGrid="0">
      <p:cViewPr varScale="1">
        <p:scale>
          <a:sx n="77" d="100"/>
          <a:sy n="77" d="100"/>
        </p:scale>
        <p:origin x="24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65B2B-DFAC-5448-B989-47DEAFBDBE52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9F517-D7CE-AA4F-8461-F7BE165833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051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映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映画</a:t>
            </a:r>
            <a:r>
              <a:rPr kumimoji="1" lang="en-US" altLang="ja-JP" dirty="0"/>
              <a:t>	N5	 〔</a:t>
            </a:r>
            <a:r>
              <a:rPr kumimoji="1" lang="ja-JP" altLang="en-US"/>
              <a:t>画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映画館</a:t>
            </a:r>
            <a:r>
              <a:rPr kumimoji="1" lang="en-US" altLang="ja-JP" dirty="0"/>
              <a:t>	N5	 〔</a:t>
            </a:r>
            <a:r>
              <a:rPr kumimoji="1" lang="ja-JP" altLang="en-US"/>
              <a:t>画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館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映す</a:t>
            </a:r>
            <a:r>
              <a:rPr kumimoji="1" lang="en-US" altLang="ja-JP" dirty="0"/>
              <a:t>	N2N3</a:t>
            </a:r>
          </a:p>
          <a:p>
            <a:r>
              <a:rPr kumimoji="1" lang="ja-JP" altLang="en-US"/>
              <a:t>映る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映画	えいが	</a:t>
            </a:r>
            <a:r>
              <a:rPr kumimoji="1" lang="en-US" altLang="ja-JP" dirty="0">
                <a:solidFill>
                  <a:schemeClr val="tx1"/>
                </a:solidFill>
              </a:rPr>
              <a:t>movie		</a:t>
            </a:r>
            <a:r>
              <a:rPr kumimoji="1" lang="ja-JP" altLang="en-US">
                <a:solidFill>
                  <a:schemeClr val="tx1"/>
                </a:solidFill>
              </a:rPr>
              <a:t>休みの日は</a:t>
            </a:r>
            <a:r>
              <a:rPr kumimoji="1" lang="ja-JP" altLang="en-US" b="1">
                <a:solidFill>
                  <a:schemeClr val="tx1"/>
                </a:solidFill>
              </a:rPr>
              <a:t>映画</a:t>
            </a:r>
            <a:r>
              <a:rPr kumimoji="1" lang="ja-JP" altLang="en-US">
                <a:solidFill>
                  <a:schemeClr val="tx1"/>
                </a:solidFill>
              </a:rPr>
              <a:t>を見ます。／</a:t>
            </a:r>
            <a:r>
              <a:rPr kumimoji="1" lang="ja-JP" altLang="en-US"/>
              <a:t>この</a:t>
            </a:r>
            <a:r>
              <a:rPr kumimoji="1" lang="ja-JP" altLang="en-US" b="1"/>
              <a:t>映画</a:t>
            </a:r>
            <a:r>
              <a:rPr kumimoji="1" lang="ja-JP" altLang="en-US"/>
              <a:t>、おもしろいですよ。</a:t>
            </a:r>
            <a:r>
              <a:rPr kumimoji="1" lang="ja-JP" altLang="en-US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映画館	えいがかん	</a:t>
            </a:r>
            <a:r>
              <a:rPr kumimoji="1" lang="en-US" altLang="ja-JP" dirty="0">
                <a:solidFill>
                  <a:schemeClr val="tx1"/>
                </a:solidFill>
              </a:rPr>
              <a:t>movie theater	</a:t>
            </a:r>
            <a:r>
              <a:rPr kumimoji="1" lang="ja-JP" altLang="en-US">
                <a:solidFill>
                  <a:schemeClr val="tx1"/>
                </a:solidFill>
              </a:rPr>
              <a:t>デパートの近くに</a:t>
            </a:r>
            <a:r>
              <a:rPr kumimoji="1" lang="ja-JP" altLang="en-US" b="1">
                <a:solidFill>
                  <a:schemeClr val="tx1"/>
                </a:solidFill>
              </a:rPr>
              <a:t>映画館</a:t>
            </a:r>
            <a:r>
              <a:rPr kumimoji="1" lang="ja-JP" altLang="en-US">
                <a:solidFill>
                  <a:schemeClr val="tx1"/>
                </a:solidFill>
              </a:rPr>
              <a:t>があります。／</a:t>
            </a:r>
            <a:r>
              <a:rPr kumimoji="1" lang="ja-JP" altLang="en-US"/>
              <a:t>この</a:t>
            </a:r>
            <a:r>
              <a:rPr kumimoji="1" lang="ja-JP" altLang="en-US" b="1"/>
              <a:t>映画</a:t>
            </a:r>
            <a:r>
              <a:rPr kumimoji="1" lang="ja-JP" altLang="en-US"/>
              <a:t>、友だちと</a:t>
            </a:r>
            <a:r>
              <a:rPr kumimoji="1" lang="ja-JP" altLang="en-US" b="1">
                <a:solidFill>
                  <a:schemeClr val="tx1"/>
                </a:solidFill>
              </a:rPr>
              <a:t>映画館</a:t>
            </a:r>
            <a:r>
              <a:rPr kumimoji="1" lang="ja-JP" altLang="en-US">
                <a:solidFill>
                  <a:schemeClr val="tx1"/>
                </a:solidFill>
              </a:rPr>
              <a:t>で見ました。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映す	うつす	</a:t>
            </a:r>
            <a:r>
              <a:rPr kumimoji="1" lang="en-US" altLang="ja-JP" dirty="0">
                <a:solidFill>
                  <a:schemeClr val="tx1"/>
                </a:solidFill>
              </a:rPr>
              <a:t>to project, to reflect	</a:t>
            </a:r>
            <a:r>
              <a:rPr kumimoji="1" lang="ja-JP" altLang="en-US">
                <a:solidFill>
                  <a:schemeClr val="tx1"/>
                </a:solidFill>
              </a:rPr>
              <a:t>スクリーンにスライドを</a:t>
            </a:r>
            <a:r>
              <a:rPr kumimoji="1" lang="ja-JP" altLang="en-US" b="1">
                <a:solidFill>
                  <a:schemeClr val="tx1"/>
                </a:solidFill>
              </a:rPr>
              <a:t>映します</a:t>
            </a:r>
            <a:r>
              <a:rPr kumimoji="1" lang="ja-JP" altLang="en-US">
                <a:solidFill>
                  <a:schemeClr val="tx1"/>
                </a:solidFill>
              </a:rPr>
              <a:t>。／歯をみがいたあと、口の中をかがみに</a:t>
            </a:r>
            <a:r>
              <a:rPr kumimoji="1" lang="ja-JP" altLang="en-US" b="1">
                <a:solidFill>
                  <a:schemeClr val="tx1"/>
                </a:solidFill>
              </a:rPr>
              <a:t>映して</a:t>
            </a:r>
            <a:r>
              <a:rPr kumimoji="1" lang="ja-JP" altLang="en-US">
                <a:solidFill>
                  <a:schemeClr val="tx1"/>
                </a:solidFill>
              </a:rPr>
              <a:t>チェックします。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映る	うつる	</a:t>
            </a:r>
            <a:r>
              <a:rPr kumimoji="1" lang="en-US" altLang="ja-JP" dirty="0">
                <a:solidFill>
                  <a:schemeClr val="tx1"/>
                </a:solidFill>
              </a:rPr>
              <a:t>to be reflected	</a:t>
            </a:r>
            <a:r>
              <a:rPr kumimoji="1" lang="ja-JP" altLang="en-US">
                <a:solidFill>
                  <a:schemeClr val="tx1"/>
                </a:solidFill>
              </a:rPr>
              <a:t>川の水にさくらがきれいに</a:t>
            </a:r>
            <a:r>
              <a:rPr kumimoji="1" lang="ja-JP" altLang="en-US" b="1">
                <a:solidFill>
                  <a:schemeClr val="tx1"/>
                </a:solidFill>
              </a:rPr>
              <a:t>映って</a:t>
            </a:r>
            <a:r>
              <a:rPr kumimoji="1" lang="ja-JP" altLang="en-US">
                <a:solidFill>
                  <a:schemeClr val="tx1"/>
                </a:solidFill>
              </a:rPr>
              <a:t>います。／防犯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ぼうはん</a:t>
            </a:r>
            <a:r>
              <a:rPr kumimoji="1" lang="en-US" altLang="ja-JP" dirty="0">
                <a:solidFill>
                  <a:schemeClr val="tx1"/>
                </a:solidFill>
              </a:rPr>
              <a:t>: security)</a:t>
            </a:r>
            <a:r>
              <a:rPr kumimoji="1" lang="ja-JP" altLang="en-US">
                <a:solidFill>
                  <a:schemeClr val="tx1"/>
                </a:solidFill>
              </a:rPr>
              <a:t>カメラに</a:t>
            </a:r>
            <a:r>
              <a:rPr kumimoji="1" lang="ja-JP" altLang="en-US" b="1">
                <a:solidFill>
                  <a:schemeClr val="tx1"/>
                </a:solidFill>
              </a:rPr>
              <a:t>映っていた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endParaRPr kumimoji="1" lang="en-US" altLang="ja-JP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5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6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747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78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503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941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48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346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25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2330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858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646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94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634999" y="3429000"/>
            <a:ext cx="11413490" cy="280666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休みの日は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映画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を見ます。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デパートの近くに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映画館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スクリーンにスライドを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映します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歯をみがいたあと、口の中をかがみに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映して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チェックします。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川の水にさくらがきれいに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映って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います。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127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reflect, project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エイ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映画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えいが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movie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映画館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えいがかん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movie theater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うつ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映す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うつす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project, to reflect</a:t>
                      </a:r>
                      <a:endParaRPr kumimoji="1" lang="en-US" altLang="ja-JP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映る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うつる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be reflected</a:t>
                      </a: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F81D0911-7B3C-9949-9916-67AC10848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0848"/>
            <a:ext cx="99060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481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4</cp:revision>
  <dcterms:created xsi:type="dcterms:W3CDTF">2022-08-22T00:54:42Z</dcterms:created>
  <dcterms:modified xsi:type="dcterms:W3CDTF">2022-09-07T00:00:12Z</dcterms:modified>
</cp:coreProperties>
</file>