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5714"/>
  </p:normalViewPr>
  <p:slideViewPr>
    <p:cSldViewPr snapToGrid="0">
      <p:cViewPr varScale="1">
        <p:scale>
          <a:sx n="54" d="100"/>
          <a:sy n="54" d="100"/>
        </p:scale>
        <p:origin x="336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6B7E4F-9E37-6049-9684-EBC923CD25C3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C78AC-87C5-B94D-ADE0-CBCF3D84AF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0743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風</a:t>
            </a:r>
            <a:r>
              <a:rPr kumimoji="1" lang="en-US" altLang="ja-JP" dirty="0"/>
              <a:t>〕</a:t>
            </a:r>
            <a:r>
              <a:rPr kumimoji="1" lang="en-US" altLang="ja-JP" dirty="0" err="1"/>
              <a:t>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台風</a:t>
            </a:r>
            <a:r>
              <a:rPr kumimoji="1" lang="en-US" altLang="ja-JP" dirty="0"/>
              <a:t>	N4	 〔</a:t>
            </a:r>
            <a:r>
              <a:rPr kumimoji="1" lang="ja-JP" altLang="en-US"/>
              <a:t>台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洋風</a:t>
            </a:r>
            <a:r>
              <a:rPr kumimoji="1" lang="en-US" altLang="ja-JP" dirty="0"/>
              <a:t>	N1	 〔</a:t>
            </a:r>
            <a:r>
              <a:rPr kumimoji="1" lang="ja-JP" altLang="en-US"/>
              <a:t>洋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和風</a:t>
            </a:r>
            <a:r>
              <a:rPr kumimoji="1" lang="en-US" altLang="ja-JP" dirty="0"/>
              <a:t>	N1	 〔</a:t>
            </a:r>
            <a:r>
              <a:rPr kumimoji="1" lang="ja-JP" altLang="en-US"/>
              <a:t>和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風景</a:t>
            </a:r>
            <a:r>
              <a:rPr kumimoji="1" lang="en-US" altLang="ja-JP" dirty="0"/>
              <a:t>	N2N3	 〔</a:t>
            </a:r>
            <a:r>
              <a:rPr kumimoji="1" lang="ja-JP" altLang="en-US"/>
              <a:t>景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風船</a:t>
            </a:r>
            <a:r>
              <a:rPr kumimoji="1" lang="en-US" altLang="ja-JP" dirty="0"/>
              <a:t>	N2N3	 〔</a:t>
            </a:r>
            <a:r>
              <a:rPr kumimoji="1" lang="ja-JP" altLang="en-US"/>
              <a:t>船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風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風邪</a:t>
            </a:r>
            <a:r>
              <a:rPr kumimoji="1" lang="en-US" altLang="ja-JP" dirty="0"/>
              <a:t>	N5	 〔</a:t>
            </a:r>
            <a:r>
              <a:rPr kumimoji="1" lang="ja-JP" altLang="en-US"/>
              <a:t>邪</a:t>
            </a:r>
            <a:r>
              <a:rPr kumimoji="1" lang="en-US" altLang="ja-JP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北風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北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台風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たいふう</a:t>
            </a:r>
            <a:r>
              <a:rPr kumimoji="1" lang="en-US" altLang="ja-JP" dirty="0">
                <a:latin typeface="+mn-lt"/>
              </a:rPr>
              <a:t>	typhoon		</a:t>
            </a:r>
            <a:r>
              <a:rPr kumimoji="1" lang="ja-JP" altLang="en-US" b="1">
                <a:latin typeface="+mn-lt"/>
              </a:rPr>
              <a:t>台風</a:t>
            </a:r>
            <a:r>
              <a:rPr kumimoji="1" lang="ja-JP" altLang="en-US">
                <a:latin typeface="+mn-lt"/>
              </a:rPr>
              <a:t>が近づいています。注意してください。／</a:t>
            </a:r>
            <a:r>
              <a:rPr kumimoji="1" lang="ja-JP" altLang="en-US" b="1">
                <a:latin typeface="+mn-lt"/>
              </a:rPr>
              <a:t>台風</a:t>
            </a:r>
            <a:r>
              <a:rPr kumimoji="1" lang="ja-JP" altLang="en-US">
                <a:latin typeface="+mn-lt"/>
              </a:rPr>
              <a:t>のシーズンは７月</a:t>
            </a:r>
            <a:r>
              <a:rPr kumimoji="1" lang="en-US" altLang="ja-JP" dirty="0">
                <a:latin typeface="+mn-lt"/>
              </a:rPr>
              <a:t>〜10</a:t>
            </a:r>
            <a:r>
              <a:rPr kumimoji="1" lang="ja-JP" altLang="en-US">
                <a:latin typeface="+mn-lt"/>
              </a:rPr>
              <a:t>月です。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洋風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ようふう</a:t>
            </a:r>
            <a:r>
              <a:rPr kumimoji="1" lang="en-US" altLang="ja-JP" dirty="0">
                <a:latin typeface="+mn-lt"/>
              </a:rPr>
              <a:t>	Western-style	</a:t>
            </a:r>
            <a:r>
              <a:rPr kumimoji="1" lang="ja-JP" altLang="en-US">
                <a:latin typeface="+mn-lt"/>
              </a:rPr>
              <a:t>部屋は</a:t>
            </a:r>
            <a:r>
              <a:rPr kumimoji="1" lang="ja-JP" altLang="en-US" b="1">
                <a:latin typeface="+mn-lt"/>
              </a:rPr>
              <a:t>洋風</a:t>
            </a:r>
            <a:r>
              <a:rPr kumimoji="1" lang="ja-JP" altLang="en-US">
                <a:latin typeface="+mn-lt"/>
              </a:rPr>
              <a:t>と</a:t>
            </a:r>
            <a:r>
              <a:rPr kumimoji="1" lang="ja-JP" altLang="en-US" b="1">
                <a:latin typeface="+mn-lt"/>
              </a:rPr>
              <a:t>和風</a:t>
            </a:r>
            <a:r>
              <a:rPr kumimoji="1" lang="ja-JP" altLang="en-US">
                <a:latin typeface="+mn-lt"/>
              </a:rPr>
              <a:t>があります。どちらがいいですか。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和風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わふう</a:t>
            </a:r>
            <a:r>
              <a:rPr kumimoji="1" lang="en-US" altLang="ja-JP" dirty="0">
                <a:latin typeface="+mn-lt"/>
              </a:rPr>
              <a:t>	Japanese-style	</a:t>
            </a:r>
            <a:r>
              <a:rPr kumimoji="1" lang="ja-JP" altLang="en-US">
                <a:latin typeface="+mn-lt"/>
              </a:rPr>
              <a:t>サラダに</a:t>
            </a:r>
            <a:r>
              <a:rPr kumimoji="1" lang="ja-JP" altLang="en-US" b="1">
                <a:latin typeface="+mn-lt"/>
              </a:rPr>
              <a:t>和風</a:t>
            </a:r>
            <a:r>
              <a:rPr kumimoji="1" lang="ja-JP" altLang="en-US">
                <a:latin typeface="+mn-lt"/>
              </a:rPr>
              <a:t>ドレッシングをかける。／外国の方に</a:t>
            </a:r>
            <a:r>
              <a:rPr kumimoji="1" lang="ja-JP" altLang="en-US" b="1">
                <a:latin typeface="+mn-lt"/>
              </a:rPr>
              <a:t>和風</a:t>
            </a:r>
            <a:r>
              <a:rPr kumimoji="1" lang="ja-JP" altLang="en-US">
                <a:latin typeface="+mn-lt"/>
              </a:rPr>
              <a:t>のカフェが人気があります。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風景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ふうけい</a:t>
            </a:r>
            <a:r>
              <a:rPr kumimoji="1" lang="en-US" altLang="ja-JP" dirty="0">
                <a:latin typeface="+mn-lt"/>
              </a:rPr>
              <a:t>	scene, scenery	</a:t>
            </a:r>
            <a:r>
              <a:rPr kumimoji="1" lang="ja-JP" altLang="en-US" b="1">
                <a:latin typeface="+mn-lt"/>
              </a:rPr>
              <a:t>風景</a:t>
            </a:r>
            <a:r>
              <a:rPr kumimoji="1" lang="ja-JP" altLang="en-US">
                <a:latin typeface="+mn-lt"/>
              </a:rPr>
              <a:t>写真をとるのが好きです。／窓からすばらしい</a:t>
            </a:r>
            <a:r>
              <a:rPr kumimoji="1" lang="ja-JP" altLang="en-US" b="1">
                <a:latin typeface="+mn-lt"/>
              </a:rPr>
              <a:t>風景</a:t>
            </a:r>
            <a:r>
              <a:rPr kumimoji="1" lang="ja-JP" altLang="en-US">
                <a:latin typeface="+mn-lt"/>
              </a:rPr>
              <a:t>が見られます。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風船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ふうせん</a:t>
            </a:r>
            <a:r>
              <a:rPr kumimoji="1" lang="en-US" altLang="ja-JP" dirty="0">
                <a:latin typeface="+mn-lt"/>
              </a:rPr>
              <a:t>	balloon		</a:t>
            </a:r>
            <a:r>
              <a:rPr kumimoji="1" lang="ja-JP" altLang="en-US">
                <a:latin typeface="+mn-lt"/>
              </a:rPr>
              <a:t>子どもに</a:t>
            </a:r>
            <a:r>
              <a:rPr kumimoji="1" lang="ja-JP" altLang="en-US" b="1">
                <a:latin typeface="+mn-lt"/>
              </a:rPr>
              <a:t>風船</a:t>
            </a:r>
            <a:r>
              <a:rPr kumimoji="1" lang="ja-JP" altLang="en-US">
                <a:latin typeface="+mn-lt"/>
              </a:rPr>
              <a:t>を買ってあげた。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風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かぜ</a:t>
            </a:r>
            <a:r>
              <a:rPr kumimoji="1" lang="en-US" altLang="ja-JP" dirty="0">
                <a:latin typeface="+mn-lt"/>
              </a:rPr>
              <a:t>	wind		</a:t>
            </a:r>
            <a:r>
              <a:rPr kumimoji="1" lang="ja-JP" altLang="en-US">
                <a:latin typeface="+mn-lt"/>
              </a:rPr>
              <a:t>今日は</a:t>
            </a:r>
            <a:r>
              <a:rPr kumimoji="1" lang="ja-JP" altLang="en-US" b="1">
                <a:latin typeface="+mn-lt"/>
              </a:rPr>
              <a:t>風</a:t>
            </a:r>
            <a:r>
              <a:rPr kumimoji="1" lang="ja-JP" altLang="en-US">
                <a:latin typeface="+mn-lt"/>
              </a:rPr>
              <a:t>が強いですね。／いい</a:t>
            </a:r>
            <a:r>
              <a:rPr kumimoji="1" lang="ja-JP" altLang="en-US" b="1">
                <a:latin typeface="+mn-lt"/>
              </a:rPr>
              <a:t>風</a:t>
            </a:r>
            <a:r>
              <a:rPr kumimoji="1" lang="ja-JP" altLang="en-US">
                <a:latin typeface="+mn-lt"/>
              </a:rPr>
              <a:t>がふいていますね。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風邪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かぜ</a:t>
            </a:r>
            <a:r>
              <a:rPr kumimoji="1" lang="en-US" altLang="ja-JP" dirty="0">
                <a:latin typeface="+mn-lt"/>
              </a:rPr>
              <a:t>	cold, flu		</a:t>
            </a:r>
            <a:r>
              <a:rPr kumimoji="1" lang="ja-JP" altLang="en-US" b="1">
                <a:latin typeface="+mn-lt"/>
              </a:rPr>
              <a:t>風邪</a:t>
            </a:r>
            <a:r>
              <a:rPr kumimoji="1" lang="ja-JP" altLang="en-US">
                <a:latin typeface="+mn-lt"/>
              </a:rPr>
              <a:t>を引かないように気をつけてください。／</a:t>
            </a:r>
            <a:r>
              <a:rPr kumimoji="1" lang="ja-JP" altLang="en-US" b="1">
                <a:latin typeface="+mn-lt"/>
              </a:rPr>
              <a:t>風邪</a:t>
            </a:r>
            <a:r>
              <a:rPr kumimoji="1" lang="ja-JP" altLang="en-US">
                <a:latin typeface="+mn-lt"/>
              </a:rPr>
              <a:t>で学校を休みました。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北風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きたかぜ</a:t>
            </a:r>
            <a:r>
              <a:rPr kumimoji="1" lang="en-US" altLang="ja-JP" dirty="0">
                <a:latin typeface="+mn-lt"/>
              </a:rPr>
              <a:t>	north wind		</a:t>
            </a:r>
            <a:r>
              <a:rPr kumimoji="1" lang="ja-JP" altLang="en-US">
                <a:latin typeface="+mn-lt"/>
              </a:rPr>
              <a:t>明日は</a:t>
            </a:r>
            <a:r>
              <a:rPr kumimoji="1" lang="ja-JP" altLang="en-US" b="1">
                <a:latin typeface="+mn-lt"/>
              </a:rPr>
              <a:t>北風</a:t>
            </a:r>
            <a:r>
              <a:rPr kumimoji="1" lang="ja-JP" altLang="en-US">
                <a:latin typeface="+mn-lt"/>
              </a:rPr>
              <a:t>がふいて、寒くなるでしょう。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3730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49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0129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0278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1360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1054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6888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8212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4667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7296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0755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828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331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台風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が近づいています。注意してください。 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部屋は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洋風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和風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があります。どちらがいいですか。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今日は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が強いですね。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風邪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を引かないように気をつけてください。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wind, manner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フウ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台風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たいふう</a:t>
                      </a:r>
                      <a:r>
                        <a:rPr kumimoji="1" lang="en-US" altLang="ja-JP" sz="2400" dirty="0">
                          <a:latin typeface="+mn-lt"/>
                        </a:rPr>
                        <a:t>	typhoon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洋風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ようふう</a:t>
                      </a:r>
                      <a:r>
                        <a:rPr kumimoji="1" lang="en-US" altLang="ja-JP" sz="2400" dirty="0">
                          <a:latin typeface="+mn-lt"/>
                        </a:rPr>
                        <a:t>	Western-style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和風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わふう</a:t>
                      </a:r>
                      <a:r>
                        <a:rPr kumimoji="1" lang="en-US" altLang="ja-JP" sz="2400" dirty="0">
                          <a:latin typeface="+mn-lt"/>
                        </a:rPr>
                        <a:t>	Japanese-style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かぜ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風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かぜ</a:t>
                      </a:r>
                      <a:r>
                        <a:rPr kumimoji="1" lang="en-US" altLang="ja-JP" sz="2400" dirty="0">
                          <a:latin typeface="+mn-lt"/>
                        </a:rPr>
                        <a:t>		wind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風邪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かぜ</a:t>
                      </a:r>
                      <a:r>
                        <a:rPr kumimoji="1" lang="en-US" altLang="ja-JP" sz="2400" dirty="0">
                          <a:latin typeface="+mn-lt"/>
                        </a:rPr>
                        <a:t>		cold, flu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E884B19E-5E45-6349-8EF8-27EED0CEF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291317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327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</Words>
  <Application>Microsoft Macintosh PowerPoint</Application>
  <PresentationFormat>ワイド画面</PresentationFormat>
  <Paragraphs>35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2022-09-16T00:44:21Z</dcterms:created>
  <dcterms:modified xsi:type="dcterms:W3CDTF">2022-09-16T00:44:44Z</dcterms:modified>
</cp:coreProperties>
</file>