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027"/>
  </p:normalViewPr>
  <p:slideViewPr>
    <p:cSldViewPr snapToGrid="0">
      <p:cViewPr varScale="1">
        <p:scale>
          <a:sx n="71" d="100"/>
          <a:sy n="71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799A3-BE02-7847-B10E-34E765684F34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8CB65-7E7D-3742-AC25-9D5E01503A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615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午後</a:t>
            </a:r>
            <a:r>
              <a:rPr kumimoji="1" lang="en-US" altLang="ja-JP" dirty="0"/>
              <a:t>	N5	〔</a:t>
            </a:r>
            <a:r>
              <a:rPr kumimoji="1" lang="ja-JP" altLang="en-US"/>
              <a:t>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～年後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後半</a:t>
            </a:r>
            <a:r>
              <a:rPr kumimoji="1" lang="en-US" altLang="ja-JP" dirty="0"/>
              <a:t>	N1	〔</a:t>
            </a:r>
            <a:r>
              <a:rPr kumimoji="1" lang="ja-JP" altLang="en-US"/>
              <a:t>半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後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後ろ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午後	ごご	</a:t>
            </a:r>
            <a:r>
              <a:rPr kumimoji="1" lang="en-US" altLang="ja-JP" dirty="0">
                <a:solidFill>
                  <a:schemeClr val="tx1"/>
                </a:solidFill>
              </a:rPr>
              <a:t>afternoon, p.m.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午後</a:t>
            </a:r>
            <a:r>
              <a:rPr kumimoji="1" lang="ja-JP" altLang="en-US" sz="1200">
                <a:latin typeface="Segoe UI Historic" panose="020B0502040204020203" pitchFamily="34" charset="0"/>
              </a:rPr>
              <a:t>２時から４時まで実験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じっけん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: experiment)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します。／明日の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午後</a:t>
            </a:r>
            <a:r>
              <a:rPr kumimoji="1" lang="ja-JP" altLang="en-US" sz="1200">
                <a:latin typeface="Segoe UI Historic" panose="020B0502040204020203" pitchFamily="34" charset="0"/>
              </a:rPr>
              <a:t>、会議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かいぎ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があります。／</a:t>
            </a:r>
            <a:r>
              <a:rPr kumimoji="1" lang="ja-JP" altLang="en-US">
                <a:solidFill>
                  <a:schemeClr val="tx1"/>
                </a:solidFill>
              </a:rPr>
              <a:t>明日の</a:t>
            </a:r>
            <a:r>
              <a:rPr kumimoji="1" lang="ja-JP" altLang="en-US" b="1">
                <a:solidFill>
                  <a:schemeClr val="tx1"/>
                </a:solidFill>
              </a:rPr>
              <a:t>午後</a:t>
            </a:r>
            <a:r>
              <a:rPr kumimoji="1" lang="ja-JP" altLang="en-US">
                <a:solidFill>
                  <a:schemeClr val="tx1"/>
                </a:solidFill>
              </a:rPr>
              <a:t>２時に来てください。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～</a:t>
            </a:r>
            <a:r>
              <a:rPr kumimoji="1" lang="ja-JP" altLang="en-US" dirty="0">
                <a:solidFill>
                  <a:schemeClr val="tx1"/>
                </a:solidFill>
              </a:rPr>
              <a:t>年後	～ねんご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〜 years later	</a:t>
            </a:r>
            <a:r>
              <a:rPr kumimoji="1" lang="ja-JP" altLang="en-US">
                <a:solidFill>
                  <a:schemeClr val="tx1"/>
                </a:solidFill>
              </a:rPr>
              <a:t>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年後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にパリで</a:t>
            </a:r>
            <a:r>
              <a:rPr kumimoji="1" lang="ja-JP" altLang="en-US" sz="1200">
                <a:latin typeface="Segoe UI Historic" panose="020B0502040204020203" pitchFamily="34" charset="0"/>
              </a:rPr>
              <a:t>オリンピックがあります。／大学を卒業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そつぎょう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して一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年後</a:t>
            </a:r>
            <a:r>
              <a:rPr kumimoji="1" lang="ja-JP" altLang="en-US" sz="1200">
                <a:latin typeface="Segoe UI Historic" panose="020B0502040204020203" pitchFamily="34" charset="0"/>
              </a:rPr>
              <a:t>に日本に来ました。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後半	こうはん	</a:t>
            </a:r>
            <a:r>
              <a:rPr kumimoji="1" lang="en-US" altLang="ja-JP" dirty="0">
                <a:solidFill>
                  <a:schemeClr val="tx1"/>
                </a:solidFill>
              </a:rPr>
              <a:t>the latter half	</a:t>
            </a:r>
            <a:r>
              <a:rPr kumimoji="1" lang="ja-JP" altLang="en-US">
                <a:solidFill>
                  <a:schemeClr val="tx1"/>
                </a:solidFill>
              </a:rPr>
              <a:t>映画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えいが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後半</a:t>
            </a:r>
            <a:r>
              <a:rPr kumimoji="1" lang="ja-JP" altLang="en-US" b="0">
                <a:solidFill>
                  <a:schemeClr val="tx1"/>
                </a:solidFill>
              </a:rPr>
              <a:t>でね</a:t>
            </a:r>
            <a:r>
              <a:rPr kumimoji="1" lang="ja-JP" altLang="en-US">
                <a:solidFill>
                  <a:schemeClr val="tx1"/>
                </a:solidFill>
              </a:rPr>
              <a:t>てしまいました。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／この教科書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きょうかしょ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後半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はむずかしいです。／このドラマは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後半</a:t>
            </a:r>
            <a:r>
              <a:rPr kumimoji="1" lang="ja-JP" altLang="en-US" sz="1200">
                <a:latin typeface="Segoe UI Historic" panose="020B0502040204020203" pitchFamily="34" charset="0"/>
              </a:rPr>
              <a:t>からおもしろくなります。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後	あと	</a:t>
            </a:r>
            <a:r>
              <a:rPr kumimoji="1" lang="en-US" altLang="ja-JP" dirty="0">
                <a:solidFill>
                  <a:schemeClr val="tx1"/>
                </a:solidFill>
              </a:rPr>
              <a:t>after, later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後</a:t>
            </a:r>
            <a:r>
              <a:rPr kumimoji="1" lang="ja-JP" altLang="en-US" sz="1200">
                <a:latin typeface="Segoe UI Historic" panose="020B0502040204020203" pitchFamily="34" charset="0"/>
              </a:rPr>
              <a:t>、どうしますか。／ジョギングの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後</a:t>
            </a:r>
            <a:r>
              <a:rPr kumimoji="1" lang="ja-JP" altLang="en-US" sz="1200">
                <a:latin typeface="Segoe UI Historic" panose="020B0502040204020203" pitchFamily="34" charset="0"/>
              </a:rPr>
              <a:t>、シャワーをあびます。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後ろ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うしろ</a:t>
            </a:r>
            <a:r>
              <a:rPr kumimoji="1" lang="en-US" altLang="ja-JP" dirty="0">
                <a:solidFill>
                  <a:schemeClr val="tx1"/>
                </a:solidFill>
              </a:rPr>
              <a:t>	behind, back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かばん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後ろ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において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後ろ</a:t>
            </a:r>
            <a:r>
              <a:rPr kumimoji="1" lang="ja-JP" altLang="en-US" sz="1200">
                <a:latin typeface="Segoe UI Historic" panose="020B0502040204020203" pitchFamily="34" charset="0"/>
              </a:rPr>
              <a:t>のドアから入ってください。／スウさんはリンさんの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後ろ</a:t>
            </a:r>
            <a:r>
              <a:rPr kumimoji="1" lang="ja-JP" altLang="en-US" sz="1200">
                <a:latin typeface="Segoe UI Historic" panose="020B0502040204020203" pitchFamily="34" charset="0"/>
              </a:rPr>
              <a:t>にいます。／いつも教室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きょうしつ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後ろ</a:t>
            </a:r>
            <a:r>
              <a:rPr kumimoji="1" lang="ja-JP" altLang="en-US" sz="1200">
                <a:latin typeface="Segoe UI Historic" panose="020B0502040204020203" pitchFamily="34" charset="0"/>
              </a:rPr>
              <a:t>のほうにすわります。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54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591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28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95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672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47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37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56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846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209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0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0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0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345F04AF-0626-4105-8C1B-9B1054D6F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6010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413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after, later, back, behind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ゴ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午後　	ごご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afternoon, p.m.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～年後	～ねんご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〜 years later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後半　	こうはん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the latter half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あと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うし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後　　	あと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after, later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後ろ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うしろ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behind, back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9B9E26B-40C8-43B1-9821-2DF8DDD6ADE8}"/>
              </a:ext>
            </a:extLst>
          </p:cNvPr>
          <p:cNvSpPr txBox="1"/>
          <p:nvPr/>
        </p:nvSpPr>
        <p:spPr>
          <a:xfrm>
            <a:off x="516254" y="378728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明日の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午後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２時に来てください。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年後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にパリでオリンピックがあります。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映画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えいが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後半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でねてしまいました。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、どうしますか。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かばんは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後ろ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においてください。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106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335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2022-09-09T06:28:56Z</dcterms:created>
  <dcterms:modified xsi:type="dcterms:W3CDTF">2022-09-21T07:47:05Z</dcterms:modified>
</cp:coreProperties>
</file>