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388"/>
  </p:normalViewPr>
  <p:slideViewPr>
    <p:cSldViewPr snapToGrid="0">
      <p:cViewPr varScale="1">
        <p:scale>
          <a:sx n="87" d="100"/>
          <a:sy n="87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4C2C1-F2D6-694D-9DE1-FD0AAA71E8A1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26580-2FB2-D640-8028-15FDAC9E96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91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畑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畑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花畑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花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田畑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田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畑	はたけ	</a:t>
            </a:r>
            <a:r>
              <a:rPr kumimoji="1" lang="en-US" altLang="ja-JP" dirty="0">
                <a:solidFill>
                  <a:schemeClr val="tx1"/>
                </a:solidFill>
              </a:rPr>
              <a:t>cultivated field	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何の</a:t>
            </a:r>
            <a:r>
              <a:rPr kumimoji="1" lang="ja-JP" altLang="en-US" b="1">
                <a:solidFill>
                  <a:schemeClr val="tx1"/>
                </a:solidFill>
                <a:latin typeface="+mn-lt"/>
              </a:rPr>
              <a:t>畑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ですか。</a:t>
            </a:r>
            <a:r>
              <a:rPr kumimoji="1" lang="en-US" altLang="ja-JP" dirty="0">
                <a:solidFill>
                  <a:schemeClr val="tx1"/>
                </a:solidFill>
                <a:latin typeface="+mn-lt"/>
              </a:rPr>
              <a:t>…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キャベツ</a:t>
            </a:r>
            <a:r>
              <a:rPr kumimoji="1" lang="ja-JP" altLang="en-US" b="1">
                <a:solidFill>
                  <a:schemeClr val="tx1"/>
                </a:solidFill>
                <a:latin typeface="+mn-lt"/>
              </a:rPr>
              <a:t>畑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です。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となりの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畑</a:t>
            </a:r>
            <a:r>
              <a:rPr kumimoji="1" lang="ja-JP" altLang="en-US" sz="1200">
                <a:latin typeface="Segoe UI Historic" panose="020B0502040204020203" pitchFamily="34" charset="0"/>
              </a:rPr>
              <a:t>でやさいを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つくっています。</a:t>
            </a:r>
            <a:endParaRPr lang="ja-JP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花畑	はなばたけ	</a:t>
            </a:r>
            <a:r>
              <a:rPr kumimoji="1" lang="en-US" altLang="ja-JP" dirty="0">
                <a:solidFill>
                  <a:schemeClr val="tx1"/>
                </a:solidFill>
              </a:rPr>
              <a:t>flower garden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花畑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は四月がいちばんきれい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です。／きれいな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花畑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ですね。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田畑	たはた	</a:t>
            </a:r>
            <a:r>
              <a:rPr kumimoji="1" lang="en-US" altLang="ja-JP" dirty="0">
                <a:solidFill>
                  <a:schemeClr val="tx1"/>
                </a:solidFill>
              </a:rPr>
              <a:t>field of rice and crops	</a:t>
            </a:r>
            <a:r>
              <a:rPr kumimoji="1" lang="ja-JP" altLang="en-US">
                <a:solidFill>
                  <a:schemeClr val="tx1"/>
                </a:solidFill>
              </a:rPr>
              <a:t>うちのまわりは</a:t>
            </a:r>
            <a:r>
              <a:rPr kumimoji="1" lang="ja-JP" altLang="en-US" b="1">
                <a:solidFill>
                  <a:schemeClr val="tx1"/>
                </a:solidFill>
              </a:rPr>
              <a:t>田畑</a:t>
            </a:r>
            <a:r>
              <a:rPr kumimoji="1" lang="ja-JP" altLang="en-US">
                <a:solidFill>
                  <a:schemeClr val="tx1"/>
                </a:solidFill>
              </a:rPr>
              <a:t>で、何もありません。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田畑</a:t>
            </a:r>
            <a:r>
              <a:rPr kumimoji="1" lang="ja-JP" altLang="en-US">
                <a:solidFill>
                  <a:schemeClr val="tx1"/>
                </a:solidFill>
              </a:rPr>
              <a:t>にはいろいろな生き物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いきもの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がいます。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418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667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601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93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437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50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8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364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741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02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09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03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A342047-D129-4F03-8DE3-68202C4C9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65" y="31951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field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8407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はたけ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はた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畑　　	はたけ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cultivated field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花畑　	はなばたけ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flower garden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田畑　	たはた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field of rice and crops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7A8FE-8D19-4271-8401-A749417AB957}"/>
              </a:ext>
            </a:extLst>
          </p:cNvPr>
          <p:cNvSpPr txBox="1"/>
          <p:nvPr/>
        </p:nvSpPr>
        <p:spPr>
          <a:xfrm>
            <a:off x="516255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何の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キャベツ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花畑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は四月がいちばんきれいです。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うちのまわりは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田畑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で、何もありません。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176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2022-08-22T08:21:02Z</dcterms:created>
  <dcterms:modified xsi:type="dcterms:W3CDTF">2022-09-20T04:02:12Z</dcterms:modified>
</cp:coreProperties>
</file>