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7007"/>
  </p:normalViewPr>
  <p:slideViewPr>
    <p:cSldViewPr snapToGrid="0">
      <p:cViewPr varScale="1">
        <p:scale>
          <a:sx n="56" d="100"/>
          <a:sy n="56" d="100"/>
        </p:scale>
        <p:origin x="3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66266-36D0-984E-8E6D-B34EA4E0C404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AAF9F-C73D-CB49-A9D0-243C7359CC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48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発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出発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発音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音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発車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発売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売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発行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発明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明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出発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しゅっぱつ</a:t>
            </a:r>
            <a:r>
              <a:rPr kumimoji="1" lang="en-US" altLang="ja-JP" baseline="0" dirty="0"/>
              <a:t>	departure			</a:t>
            </a:r>
            <a:r>
              <a:rPr kumimoji="1" lang="ja-JP" altLang="en-US" baseline="0"/>
              <a:t>明日の朝８時に</a:t>
            </a:r>
            <a:r>
              <a:rPr kumimoji="1" lang="ja-JP" altLang="en-US" b="1" baseline="0"/>
              <a:t>出発</a:t>
            </a:r>
            <a:r>
              <a:rPr kumimoji="1" lang="ja-JP" altLang="en-US" baseline="0"/>
              <a:t>します。／バスはもう</a:t>
            </a:r>
            <a:r>
              <a:rPr kumimoji="1" lang="ja-JP" altLang="en-US" b="1" baseline="0"/>
              <a:t>出発</a:t>
            </a:r>
            <a:r>
              <a:rPr kumimoji="1" lang="ja-JP" altLang="en-US" baseline="0"/>
              <a:t>しました。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発音</a:t>
            </a:r>
            <a:r>
              <a:rPr kumimoji="1" lang="ja-JP" altLang="en-US" baseline="-25000"/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はつおん	</a:t>
            </a:r>
            <a:r>
              <a:rPr kumimoji="1" lang="en-US" altLang="ja-JP" dirty="0">
                <a:solidFill>
                  <a:schemeClr val="tx1"/>
                </a:solidFill>
              </a:rPr>
              <a:t>pronunciation		</a:t>
            </a:r>
            <a:r>
              <a:rPr kumimoji="1" lang="ja-JP" altLang="en-US" sz="1200">
                <a:latin typeface="Segoe UI Historic" panose="020B0502040204020203" pitchFamily="34" charset="0"/>
              </a:rPr>
              <a:t>中国語は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発音</a:t>
            </a:r>
            <a:r>
              <a:rPr kumimoji="1" lang="ja-JP" altLang="en-US" sz="1200">
                <a:latin typeface="Segoe UI Historic" panose="020B0502040204020203" pitchFamily="34" charset="0"/>
              </a:rPr>
              <a:t>が難しいです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 baseline="0"/>
              <a:t>／「ディ」はどう</a:t>
            </a:r>
            <a:r>
              <a:rPr kumimoji="1" lang="ja-JP" altLang="en-US" b="1" baseline="0"/>
              <a:t>発音</a:t>
            </a:r>
            <a:r>
              <a:rPr kumimoji="1" lang="ja-JP" altLang="en-US" baseline="0"/>
              <a:t>しますか。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発見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はっけん</a:t>
            </a:r>
            <a:r>
              <a:rPr kumimoji="1" lang="en-US" altLang="ja-JP" baseline="0" dirty="0"/>
              <a:t>	discovery, findings		</a:t>
            </a:r>
            <a:r>
              <a:rPr kumimoji="1" lang="ja-JP" altLang="en-US" baseline="0"/>
              <a:t>アレクサンダー・フレミングがペニシリンを</a:t>
            </a:r>
            <a:r>
              <a:rPr kumimoji="1" lang="ja-JP" altLang="en-US" b="1" baseline="0"/>
              <a:t>発見</a:t>
            </a:r>
            <a:r>
              <a:rPr kumimoji="1" lang="ja-JP" altLang="en-US" b="0" baseline="0"/>
              <a:t>しました</a:t>
            </a:r>
            <a:r>
              <a:rPr kumimoji="1" lang="ja-JP" altLang="en-US" baseline="0"/>
              <a:t>。／がんを早期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そうき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に</a:t>
            </a:r>
            <a:r>
              <a:rPr kumimoji="1" lang="ja-JP" altLang="en-US" b="1" baseline="0"/>
              <a:t>発見</a:t>
            </a:r>
            <a:r>
              <a:rPr kumimoji="1" lang="ja-JP" altLang="en-US" baseline="0"/>
              <a:t>する。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発車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はっしゃ</a:t>
            </a:r>
            <a:r>
              <a:rPr kumimoji="1" lang="en-US" altLang="ja-JP" baseline="0" dirty="0"/>
              <a:t>	departure			</a:t>
            </a:r>
            <a:r>
              <a:rPr kumimoji="1" lang="ja-JP" altLang="en-US" baseline="0"/>
              <a:t>バスはまもなく</a:t>
            </a:r>
            <a:r>
              <a:rPr kumimoji="1" lang="ja-JP" altLang="en-US" b="1" baseline="0"/>
              <a:t>発車</a:t>
            </a:r>
            <a:r>
              <a:rPr kumimoji="1" lang="ja-JP" altLang="en-US" baseline="0"/>
              <a:t>します。／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時に</a:t>
            </a:r>
            <a:r>
              <a:rPr kumimoji="1" lang="ja-JP" altLang="en-US" b="1" baseline="0"/>
              <a:t>出発</a:t>
            </a:r>
            <a:r>
              <a:rPr kumimoji="1" lang="ja-JP" altLang="en-US" baseline="0"/>
              <a:t>します。</a:t>
            </a:r>
            <a:r>
              <a:rPr kumimoji="1" lang="ja-JP" altLang="en-US" b="1" baseline="0"/>
              <a:t>発車</a:t>
            </a:r>
            <a:r>
              <a:rPr kumimoji="1" lang="ja-JP" altLang="en-US" baseline="0"/>
              <a:t>まで今しばらくお待ちください。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発売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はつばい</a:t>
            </a:r>
            <a:r>
              <a:rPr kumimoji="1" lang="en-US" altLang="ja-JP" baseline="0" dirty="0"/>
              <a:t>	sale			</a:t>
            </a:r>
            <a:r>
              <a:rPr kumimoji="1" lang="ja-JP" altLang="en-US" baseline="0"/>
              <a:t>新商品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しんしょうひん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は明日</a:t>
            </a:r>
            <a:r>
              <a:rPr kumimoji="1" lang="ja-JP" altLang="en-US" b="1" baseline="0"/>
              <a:t>発売</a:t>
            </a:r>
            <a:r>
              <a:rPr kumimoji="1" lang="ja-JP" altLang="en-US" baseline="0"/>
              <a:t>です。／</a:t>
            </a:r>
            <a:r>
              <a:rPr kumimoji="1" lang="ja-JP" altLang="en-US" b="1" baseline="0"/>
              <a:t>発売</a:t>
            </a:r>
            <a:r>
              <a:rPr kumimoji="1" lang="ja-JP" altLang="en-US" baseline="0"/>
              <a:t>日はいつですか。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発行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はっこう</a:t>
            </a:r>
            <a:r>
              <a:rPr kumimoji="1" lang="en-US" altLang="ja-JP" baseline="0" dirty="0"/>
              <a:t>	publication			</a:t>
            </a:r>
            <a:r>
              <a:rPr kumimoji="1" lang="ja-JP" altLang="en-US" baseline="0"/>
              <a:t>本の</a:t>
            </a:r>
            <a:r>
              <a:rPr kumimoji="1" lang="ja-JP" altLang="en-US" b="1" baseline="0"/>
              <a:t>発行</a:t>
            </a:r>
            <a:r>
              <a:rPr kumimoji="1" lang="ja-JP" altLang="en-US" baseline="0"/>
              <a:t>年をメモする。／このニュースレターは毎月</a:t>
            </a:r>
            <a:r>
              <a:rPr kumimoji="1" lang="ja-JP" altLang="en-US" b="1" baseline="0"/>
              <a:t>発行</a:t>
            </a:r>
            <a:r>
              <a:rPr kumimoji="1" lang="ja-JP" altLang="en-US" baseline="0"/>
              <a:t>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発明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はつめい</a:t>
            </a:r>
            <a:r>
              <a:rPr kumimoji="1" lang="en-US" altLang="ja-JP" baseline="0" dirty="0"/>
              <a:t>	invention			</a:t>
            </a:r>
            <a:r>
              <a:rPr kumimoji="1" lang="ja-JP" altLang="en-US" baseline="0"/>
              <a:t>エジソンは多くの物を</a:t>
            </a:r>
            <a:r>
              <a:rPr kumimoji="1" lang="ja-JP" altLang="en-US" b="1" baseline="0"/>
              <a:t>発明</a:t>
            </a:r>
            <a:r>
              <a:rPr kumimoji="1" lang="ja-JP" altLang="en-US" baseline="0"/>
              <a:t>しました。／日本人研究者が青色</a:t>
            </a:r>
            <a:r>
              <a:rPr kumimoji="1" lang="en-US" altLang="ja-JP" baseline="0" dirty="0"/>
              <a:t>LED</a:t>
            </a:r>
            <a:r>
              <a:rPr kumimoji="1" lang="ja-JP" altLang="en-US" baseline="0"/>
              <a:t>を</a:t>
            </a:r>
            <a:r>
              <a:rPr kumimoji="1" lang="ja-JP" altLang="en-US" b="1" baseline="0"/>
              <a:t>発明</a:t>
            </a:r>
            <a:r>
              <a:rPr kumimoji="1" lang="ja-JP" altLang="en-US" baseline="0"/>
              <a:t>しました。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発表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はっぴょう</a:t>
            </a:r>
            <a:r>
              <a:rPr kumimoji="1" lang="en-US" altLang="ja-JP" dirty="0">
                <a:latin typeface="+mn-lt"/>
              </a:rPr>
              <a:t>	announcement, presentation	</a:t>
            </a:r>
            <a:r>
              <a:rPr kumimoji="1" lang="ja-JP" altLang="en-US">
                <a:latin typeface="+mn-lt"/>
              </a:rPr>
              <a:t>結果の</a:t>
            </a:r>
            <a:r>
              <a:rPr kumimoji="1" lang="ja-JP" altLang="en-US" b="1">
                <a:latin typeface="+mn-lt"/>
              </a:rPr>
              <a:t>発表</a:t>
            </a:r>
            <a:r>
              <a:rPr kumimoji="1" lang="ja-JP" altLang="en-US">
                <a:latin typeface="+mn-lt"/>
              </a:rPr>
              <a:t>はいつですか。／来月学会で</a:t>
            </a:r>
            <a:r>
              <a:rPr kumimoji="1" lang="ja-JP" altLang="en-US" b="1">
                <a:latin typeface="+mn-lt"/>
              </a:rPr>
              <a:t>発表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66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67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34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58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52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4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619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076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56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05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77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840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2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明日の朝８時に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「ディ」はどう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アレクサンダー・フレミングがペニシリンを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バスはまもなく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日はいつですか。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出発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しゅっぱつ</a:t>
                      </a:r>
                      <a:r>
                        <a:rPr kumimoji="1" lang="en-US" altLang="ja-JP" sz="2400" baseline="0" dirty="0"/>
                        <a:t>	departure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発音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はつおん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pronunciation</a:t>
                      </a:r>
                    </a:p>
                    <a:p>
                      <a:r>
                        <a:rPr kumimoji="1" lang="ja-JP" altLang="en-US" sz="2400" baseline="0"/>
                        <a:t>発見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はっけん</a:t>
                      </a:r>
                      <a:r>
                        <a:rPr kumimoji="1" lang="en-US" altLang="ja-JP" sz="2400" baseline="0" dirty="0"/>
                        <a:t>	discovery, findings</a:t>
                      </a:r>
                    </a:p>
                    <a:p>
                      <a:r>
                        <a:rPr kumimoji="1" lang="ja-JP" altLang="en-US" sz="2400" baseline="0"/>
                        <a:t>発車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はっしゃ</a:t>
                      </a:r>
                      <a:r>
                        <a:rPr kumimoji="1" lang="en-US" altLang="ja-JP" sz="2400" baseline="0" dirty="0"/>
                        <a:t>	departure</a:t>
                      </a:r>
                    </a:p>
                    <a:p>
                      <a:r>
                        <a:rPr kumimoji="1" lang="ja-JP" altLang="en-US" sz="2400" baseline="0"/>
                        <a:t>発売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はつばい</a:t>
                      </a:r>
                      <a:r>
                        <a:rPr kumimoji="1" lang="en-US" altLang="ja-JP" sz="2400" baseline="0" dirty="0"/>
                        <a:t>	sale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0DAB3F9D-9C01-7142-A87E-534F6D451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265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384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2022-09-15T05:09:41Z</dcterms:created>
  <dcterms:modified xsi:type="dcterms:W3CDTF">2022-09-15T05:10:44Z</dcterms:modified>
</cp:coreProperties>
</file>