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8367"/>
  </p:normalViewPr>
  <p:slideViewPr>
    <p:cSldViewPr snapToGrid="0">
      <p:cViewPr varScale="1">
        <p:scale>
          <a:sx n="31" d="100"/>
          <a:sy n="31" d="100"/>
        </p:scale>
        <p:origin x="4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28822-FFC7-814A-A435-535B42CA429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D3964-B186-2048-8A1A-64B1D054AA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635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変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化</a:t>
            </a:r>
            <a:r>
              <a:rPr kumimoji="1" lang="en-US" altLang="ja-JP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大変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>
                <a:latin typeface="+mn-lt"/>
              </a:rPr>
              <a:t>大</a:t>
            </a:r>
            <a:r>
              <a:rPr kumimoji="1" lang="en-US" altLang="ja-JP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>
                <a:latin typeface="+mn-lt"/>
              </a:rPr>
              <a:t>大</a:t>
            </a:r>
            <a:r>
              <a:rPr kumimoji="1" lang="en-US" altLang="ja-JP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変える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変わる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へんか</a:t>
            </a:r>
            <a:r>
              <a:rPr kumimoji="1" lang="en-US" altLang="ja-JP" dirty="0">
                <a:latin typeface="+mn-lt"/>
              </a:rPr>
              <a:t>	change		</a:t>
            </a:r>
            <a:r>
              <a:rPr kumimoji="1" lang="ja-JP" altLang="en-US">
                <a:latin typeface="+mn-lt"/>
              </a:rPr>
              <a:t>人々の生活は大きく</a:t>
            </a:r>
            <a:r>
              <a:rPr kumimoji="1" lang="ja-JP" altLang="en-US" b="1">
                <a:latin typeface="+mn-lt"/>
              </a:rPr>
              <a:t>変化</a:t>
            </a:r>
            <a:r>
              <a:rPr kumimoji="1" lang="ja-JP" altLang="en-US">
                <a:latin typeface="+mn-lt"/>
              </a:rPr>
              <a:t>しました。／今、社会は大きく</a:t>
            </a:r>
            <a:r>
              <a:rPr kumimoji="1" lang="ja-JP" altLang="en-US" b="1">
                <a:latin typeface="+mn-lt"/>
              </a:rPr>
              <a:t>変化</a:t>
            </a:r>
            <a:r>
              <a:rPr kumimoji="1" lang="ja-JP" altLang="en-US">
                <a:latin typeface="+mn-lt"/>
              </a:rPr>
              <a:t>しています。／このガラスは温度</a:t>
            </a:r>
            <a:r>
              <a:rPr kumimoji="1" lang="ja-JP" altLang="en-US" b="1">
                <a:latin typeface="+mn-lt"/>
              </a:rPr>
              <a:t>変化</a:t>
            </a:r>
            <a:r>
              <a:rPr kumimoji="1" lang="ja-JP" altLang="en-US">
                <a:latin typeface="+mn-lt"/>
              </a:rPr>
              <a:t>に強いです。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大変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たいへん</a:t>
            </a:r>
            <a:r>
              <a:rPr kumimoji="1" lang="en-US" altLang="ja-JP" dirty="0">
                <a:latin typeface="+mn-lt"/>
              </a:rPr>
              <a:t>	very, very much	</a:t>
            </a:r>
            <a:r>
              <a:rPr kumimoji="1" lang="ja-JP" altLang="en-US" b="1">
                <a:latin typeface="+mn-lt"/>
              </a:rPr>
              <a:t>大変</a:t>
            </a:r>
            <a:r>
              <a:rPr kumimoji="1" lang="ja-JP" altLang="en-US">
                <a:latin typeface="+mn-lt"/>
              </a:rPr>
              <a:t>困っています。／</a:t>
            </a:r>
            <a:r>
              <a:rPr kumimoji="1" lang="ja-JP" altLang="en-US" b="1">
                <a:latin typeface="+mn-lt"/>
              </a:rPr>
              <a:t>大変</a:t>
            </a:r>
            <a:r>
              <a:rPr kumimoji="1" lang="ja-JP" altLang="en-US">
                <a:latin typeface="+mn-lt"/>
              </a:rPr>
              <a:t>勉強になりました。ありがとうございました。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大変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たいへん</a:t>
            </a:r>
            <a:r>
              <a:rPr kumimoji="1" lang="en-US" altLang="ja-JP" dirty="0">
                <a:latin typeface="+mn-lt"/>
              </a:rPr>
              <a:t>	big, terrible		</a:t>
            </a:r>
            <a:r>
              <a:rPr kumimoji="1" lang="ja-JP" altLang="en-US" b="1">
                <a:latin typeface="+mn-lt"/>
              </a:rPr>
              <a:t>大変</a:t>
            </a:r>
            <a:r>
              <a:rPr kumimoji="1" lang="ja-JP" altLang="en-US">
                <a:latin typeface="+mn-lt"/>
              </a:rPr>
              <a:t>なミスをしてしまった。／親に知られたら、</a:t>
            </a:r>
            <a:r>
              <a:rPr kumimoji="1" lang="ja-JP" altLang="en-US" b="1">
                <a:latin typeface="+mn-lt"/>
              </a:rPr>
              <a:t>大変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変える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かえる</a:t>
            </a:r>
            <a:r>
              <a:rPr kumimoji="1" lang="en-US" altLang="ja-JP" dirty="0">
                <a:latin typeface="+mn-lt"/>
              </a:rPr>
              <a:t>	to change		</a:t>
            </a:r>
            <a:r>
              <a:rPr kumimoji="1" lang="ja-JP" altLang="en-US">
                <a:latin typeface="+mn-lt"/>
              </a:rPr>
              <a:t>自分の力で人生を</a:t>
            </a:r>
            <a:r>
              <a:rPr kumimoji="1" lang="ja-JP" altLang="en-US" b="1">
                <a:latin typeface="+mn-lt"/>
              </a:rPr>
              <a:t>変える</a:t>
            </a:r>
            <a:r>
              <a:rPr kumimoji="1" lang="ja-JP" altLang="en-US">
                <a:latin typeface="+mn-lt"/>
              </a:rPr>
              <a:t>。／やり方を</a:t>
            </a:r>
            <a:r>
              <a:rPr kumimoji="1" lang="ja-JP" altLang="en-US" b="1">
                <a:latin typeface="+mn-lt"/>
              </a:rPr>
              <a:t>変える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変わる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かわる</a:t>
            </a:r>
            <a:r>
              <a:rPr kumimoji="1" lang="en-US" altLang="ja-JP" dirty="0">
                <a:latin typeface="+mn-lt"/>
              </a:rPr>
              <a:t>	to change		</a:t>
            </a:r>
            <a:r>
              <a:rPr kumimoji="1" lang="ja-JP" altLang="en-US">
                <a:latin typeface="+mn-lt"/>
              </a:rPr>
              <a:t>彼は学生のころとぜんぜん</a:t>
            </a:r>
            <a:r>
              <a:rPr kumimoji="1" lang="ja-JP" altLang="en-US" b="1">
                <a:latin typeface="+mn-lt"/>
              </a:rPr>
              <a:t>変わらない</a:t>
            </a:r>
            <a:r>
              <a:rPr kumimoji="1" lang="ja-JP" altLang="en-US">
                <a:latin typeface="+mn-lt"/>
              </a:rPr>
              <a:t>。／信号が赤に</a:t>
            </a:r>
            <a:r>
              <a:rPr kumimoji="1" lang="ja-JP" altLang="en-US" b="1">
                <a:latin typeface="+mn-lt"/>
              </a:rPr>
              <a:t>変わった</a:t>
            </a:r>
            <a:r>
              <a:rPr kumimoji="1" lang="ja-JP" altLang="en-US">
                <a:latin typeface="+mn-lt"/>
              </a:rPr>
              <a:t>。／味が</a:t>
            </a:r>
            <a:r>
              <a:rPr kumimoji="1" lang="ja-JP" altLang="en-US" b="1">
                <a:latin typeface="+mn-lt"/>
              </a:rPr>
              <a:t>変わりました</a:t>
            </a:r>
            <a:r>
              <a:rPr kumimoji="1" lang="ja-JP" altLang="en-US">
                <a:latin typeface="+mn-lt"/>
              </a:rPr>
              <a:t>ね。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774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24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66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20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42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55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24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76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56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10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0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6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今、社会は大きく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変化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勉強になりました。ありがとうございました。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なミスをしてしまった。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自分の力で人生を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変える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彼は学生のころとぜんぜん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変わらない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91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change, abnormal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ヘン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変化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へんか</a:t>
                      </a:r>
                      <a:r>
                        <a:rPr kumimoji="1" lang="en-US" altLang="ja-JP" sz="2400" dirty="0">
                          <a:latin typeface="+mn-lt"/>
                        </a:rPr>
                        <a:t>	change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大変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たいへん</a:t>
                      </a:r>
                      <a:r>
                        <a:rPr kumimoji="1" lang="en-US" altLang="ja-JP" sz="2400" dirty="0">
                          <a:latin typeface="+mn-lt"/>
                        </a:rPr>
                        <a:t>	very, very much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大変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たいへん</a:t>
                      </a:r>
                      <a:r>
                        <a:rPr kumimoji="1" lang="en-US" altLang="ja-JP" sz="2400" dirty="0">
                          <a:latin typeface="+mn-lt"/>
                        </a:rPr>
                        <a:t>	big, terrible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変える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change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変わる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かわる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change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D6B8052-CCB3-9D43-A5AA-A77858E6C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2022-09-15T00:53:20Z</dcterms:created>
  <dcterms:modified xsi:type="dcterms:W3CDTF">2022-09-15T00:53:47Z</dcterms:modified>
</cp:coreProperties>
</file>