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8435"/>
  </p:normalViewPr>
  <p:slideViewPr>
    <p:cSldViewPr snapToGrid="0">
      <p:cViewPr varScale="1">
        <p:scale>
          <a:sx n="72" d="100"/>
          <a:sy n="72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D6E81-F7EA-CA4E-8D5E-35AA31F557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9594E-D8A3-E24D-905D-890EC15C19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3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飛行機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>
                <a:latin typeface="+mn-lt"/>
              </a:rPr>
              <a:t>行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飛行場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行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場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飛ばす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飛ぶ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飛行機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ひこうき</a:t>
            </a:r>
            <a:r>
              <a:rPr kumimoji="1" lang="en-US" altLang="ja-JP" dirty="0">
                <a:latin typeface="+mn-lt"/>
              </a:rPr>
              <a:t>	airplane		</a:t>
            </a:r>
            <a:r>
              <a:rPr kumimoji="1" lang="ja-JP" altLang="en-US">
                <a:latin typeface="+mn-lt"/>
              </a:rPr>
              <a:t>北海道まで</a:t>
            </a:r>
            <a:r>
              <a:rPr kumimoji="1" lang="ja-JP" altLang="en-US" b="1">
                <a:latin typeface="+mn-lt"/>
              </a:rPr>
              <a:t>飛行機</a:t>
            </a:r>
            <a:r>
              <a:rPr kumimoji="1" lang="ja-JP" altLang="en-US">
                <a:latin typeface="+mn-lt"/>
              </a:rPr>
              <a:t>で何時間ですか。／</a:t>
            </a:r>
            <a:r>
              <a:rPr kumimoji="1" lang="ja-JP" altLang="en-US" b="1">
                <a:latin typeface="+mn-lt"/>
              </a:rPr>
              <a:t>飛行機</a:t>
            </a:r>
            <a:r>
              <a:rPr kumimoji="1" lang="ja-JP" altLang="en-US">
                <a:latin typeface="+mn-lt"/>
              </a:rPr>
              <a:t>は高いので、バスで行きます。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飛行場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ひこうじょう</a:t>
            </a:r>
            <a:r>
              <a:rPr kumimoji="1" lang="en-US" altLang="ja-JP" dirty="0">
                <a:latin typeface="+mn-lt"/>
              </a:rPr>
              <a:t>	airfield		</a:t>
            </a:r>
            <a:r>
              <a:rPr kumimoji="1" lang="ja-JP" altLang="en-US">
                <a:latin typeface="+mn-lt"/>
              </a:rPr>
              <a:t>近くに</a:t>
            </a:r>
            <a:r>
              <a:rPr kumimoji="1" lang="ja-JP" altLang="en-US" b="1">
                <a:latin typeface="+mn-lt"/>
              </a:rPr>
              <a:t>飛行場</a:t>
            </a:r>
            <a:r>
              <a:rPr kumimoji="1" lang="ja-JP" altLang="en-US">
                <a:latin typeface="+mn-lt"/>
              </a:rPr>
              <a:t>があるので、うるさいです。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ひこう</a:t>
            </a:r>
            <a:r>
              <a:rPr kumimoji="1" lang="en-US" altLang="ja-JP" dirty="0">
                <a:latin typeface="+mn-lt"/>
              </a:rPr>
              <a:t>	flight		</a:t>
            </a:r>
            <a:r>
              <a:rPr kumimoji="1" lang="ja-JP" altLang="en-US" b="1">
                <a:latin typeface="+mn-lt"/>
              </a:rPr>
              <a:t>飛行</a:t>
            </a:r>
            <a:r>
              <a:rPr kumimoji="1" lang="ja-JP" altLang="en-US">
                <a:latin typeface="+mn-lt"/>
              </a:rPr>
              <a:t>時間は</a:t>
            </a:r>
            <a:r>
              <a:rPr kumimoji="1" lang="en-US" altLang="ja-JP" dirty="0">
                <a:latin typeface="+mn-lt"/>
              </a:rPr>
              <a:t>6</a:t>
            </a:r>
            <a:r>
              <a:rPr kumimoji="1" lang="ja-JP" altLang="en-US">
                <a:latin typeface="+mn-lt"/>
              </a:rPr>
              <a:t>時間の予定です。／</a:t>
            </a:r>
            <a:r>
              <a:rPr kumimoji="1" lang="ja-JP" altLang="en-US" b="1">
                <a:latin typeface="+mn-lt"/>
              </a:rPr>
              <a:t>飛行</a:t>
            </a:r>
            <a:r>
              <a:rPr kumimoji="1" lang="ja-JP" altLang="en-US">
                <a:latin typeface="+mn-lt"/>
              </a:rPr>
              <a:t>中はシートベルトをしてください。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飛ばす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とばす</a:t>
            </a:r>
            <a:r>
              <a:rPr kumimoji="1" lang="en-US" altLang="ja-JP" dirty="0">
                <a:latin typeface="+mn-lt"/>
              </a:rPr>
              <a:t>	to fly, to blow, to hurry	</a:t>
            </a:r>
            <a:r>
              <a:rPr kumimoji="1" lang="ja-JP" altLang="en-US">
                <a:latin typeface="+mn-lt"/>
              </a:rPr>
              <a:t>紙飛行機を</a:t>
            </a:r>
            <a:r>
              <a:rPr kumimoji="1" lang="ja-JP" altLang="en-US" b="1">
                <a:latin typeface="+mn-lt"/>
              </a:rPr>
              <a:t>飛ばす</a:t>
            </a:r>
            <a:r>
              <a:rPr kumimoji="1" lang="ja-JP" altLang="en-US">
                <a:latin typeface="+mn-lt"/>
              </a:rPr>
              <a:t>。／風でぼうしが</a:t>
            </a:r>
            <a:r>
              <a:rPr kumimoji="1" lang="ja-JP" altLang="en-US" b="1">
                <a:latin typeface="+mn-lt"/>
              </a:rPr>
              <a:t>飛ばされました</a:t>
            </a:r>
            <a:r>
              <a:rPr kumimoji="1" lang="ja-JP" altLang="en-US">
                <a:latin typeface="+mn-lt"/>
              </a:rPr>
              <a:t>。／空港までタクシーを</a:t>
            </a:r>
            <a:r>
              <a:rPr kumimoji="1" lang="ja-JP" altLang="en-US" b="1">
                <a:latin typeface="+mn-lt"/>
              </a:rPr>
              <a:t>飛ばして</a:t>
            </a:r>
            <a:r>
              <a:rPr kumimoji="1" lang="ja-JP" altLang="en-US">
                <a:latin typeface="+mn-lt"/>
              </a:rPr>
              <a:t>、間に合った。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飛ぶ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とぶ</a:t>
            </a:r>
            <a:r>
              <a:rPr kumimoji="1" lang="en-US" altLang="ja-JP" dirty="0">
                <a:latin typeface="+mn-lt"/>
              </a:rPr>
              <a:t>	to fly		</a:t>
            </a:r>
            <a:r>
              <a:rPr kumimoji="1" lang="ja-JP" altLang="en-US">
                <a:latin typeface="+mn-lt"/>
              </a:rPr>
              <a:t>鳥が</a:t>
            </a:r>
            <a:r>
              <a:rPr kumimoji="1" lang="ja-JP" altLang="en-US" b="1">
                <a:latin typeface="+mn-lt"/>
              </a:rPr>
              <a:t>飛んで</a:t>
            </a:r>
            <a:r>
              <a:rPr kumimoji="1" lang="ja-JP" altLang="en-US">
                <a:latin typeface="+mn-lt"/>
              </a:rPr>
              <a:t>います。／ヘリコプターが</a:t>
            </a:r>
            <a:r>
              <a:rPr kumimoji="1" lang="ja-JP" altLang="en-US" b="1">
                <a:latin typeface="+mn-lt"/>
              </a:rPr>
              <a:t>飛んで</a:t>
            </a:r>
            <a:r>
              <a:rPr kumimoji="1" lang="ja-JP" altLang="en-US">
                <a:latin typeface="+mn-lt"/>
              </a:rPr>
              <a:t>います。／今日は花粉がたくさん</a:t>
            </a:r>
            <a:r>
              <a:rPr kumimoji="1" lang="ja-JP" altLang="en-US" b="1">
                <a:latin typeface="+mn-lt"/>
              </a:rPr>
              <a:t>飛んで</a:t>
            </a:r>
            <a:r>
              <a:rPr kumimoji="1" lang="ja-JP" altLang="en-US">
                <a:latin typeface="+mn-lt"/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03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15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69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76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82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79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174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37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68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100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15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28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北海道まで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飛行機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で何時間ですか。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近くに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飛行場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があるので、うるさいです。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中はシートベルトをしてください。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風でぼうしが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飛ばされました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鳥が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fly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飛行機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ひこうき</a:t>
                      </a:r>
                      <a:r>
                        <a:rPr kumimoji="1" lang="en-US" altLang="ja-JP" sz="2400" dirty="0">
                          <a:latin typeface="+mn-lt"/>
                        </a:rPr>
                        <a:t>		airplane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飛行場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ひこうじょう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airfield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飛行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	flight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ばす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飛ばす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とばす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fly, to blow, to hurry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飛ぶ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とぶ</a:t>
                      </a:r>
                      <a:r>
                        <a:rPr kumimoji="1" lang="en-US" altLang="ja-JP" sz="2400" dirty="0">
                          <a:latin typeface="+mn-lt"/>
                        </a:rPr>
                        <a:t>			to fly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1CC78715-7604-334E-9B96-B968AC7D8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49" y="31686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2022-09-16T00:20:56Z</dcterms:created>
  <dcterms:modified xsi:type="dcterms:W3CDTF">2022-09-16T00:21:17Z</dcterms:modified>
</cp:coreProperties>
</file>