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333"/>
  </p:normalViewPr>
  <p:slideViewPr>
    <p:cSldViewPr snapToGrid="0">
      <p:cViewPr varScale="1">
        <p:scale>
          <a:sx n="65" d="100"/>
          <a:sy n="65" d="100"/>
        </p:scale>
        <p:origin x="29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0D772-F5F1-AF40-B8C3-6BFB2436683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90A07-1472-C442-9C27-D32B759C3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57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品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商品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商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作品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作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食品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製品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製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上品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下品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品物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物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手品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商品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しょうひん</a:t>
            </a:r>
            <a:r>
              <a:rPr kumimoji="1" lang="en-US" altLang="ja-JP" baseline="0" dirty="0">
                <a:latin typeface="+mn-lt"/>
              </a:rPr>
              <a:t>	goods, products	</a:t>
            </a:r>
            <a:r>
              <a:rPr kumimoji="1" lang="ja-JP" altLang="en-US" baseline="0">
                <a:latin typeface="+mn-lt"/>
              </a:rPr>
              <a:t>どの</a:t>
            </a:r>
            <a:r>
              <a:rPr kumimoji="1" lang="ja-JP" altLang="en-US" b="1" baseline="0">
                <a:latin typeface="+mn-lt"/>
              </a:rPr>
              <a:t>商品</a:t>
            </a:r>
            <a:r>
              <a:rPr kumimoji="1" lang="ja-JP" altLang="en-US" baseline="0">
                <a:latin typeface="+mn-lt"/>
              </a:rPr>
              <a:t>が人気がありますか。／</a:t>
            </a:r>
            <a:r>
              <a:rPr kumimoji="1" lang="ja-JP" altLang="en-US" b="1" baseline="0">
                <a:latin typeface="+mn-lt"/>
              </a:rPr>
              <a:t>商品</a:t>
            </a:r>
            <a:r>
              <a:rPr kumimoji="1" lang="ja-JP" altLang="en-US" baseline="0">
                <a:latin typeface="+mn-lt"/>
              </a:rPr>
              <a:t>はいつごろとどきますか。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作品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さくひん</a:t>
            </a:r>
            <a:r>
              <a:rPr kumimoji="1" lang="en-US" altLang="ja-JP" baseline="0" dirty="0"/>
              <a:t>	work		</a:t>
            </a:r>
            <a:r>
              <a:rPr kumimoji="1" lang="ja-JP" altLang="en-US" b="1" baseline="0"/>
              <a:t>作品</a:t>
            </a:r>
            <a:r>
              <a:rPr kumimoji="1" lang="ja-JP" altLang="en-US" baseline="0"/>
              <a:t>にはさわらないでください。／これはピカソの若いころの</a:t>
            </a:r>
            <a:r>
              <a:rPr kumimoji="1" lang="ja-JP" altLang="en-US" b="1" baseline="0"/>
              <a:t>作品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食品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しょくひん</a:t>
            </a:r>
            <a:r>
              <a:rPr kumimoji="1" lang="en-US" altLang="ja-JP" baseline="0" dirty="0"/>
              <a:t>	food		</a:t>
            </a:r>
            <a:r>
              <a:rPr kumimoji="1" lang="ja-JP" altLang="en-US" b="1" baseline="0"/>
              <a:t>食品</a:t>
            </a:r>
            <a:r>
              <a:rPr kumimoji="1" lang="ja-JP" altLang="en-US" baseline="0"/>
              <a:t>売り場は地下にあります。／</a:t>
            </a:r>
            <a:r>
              <a:rPr kumimoji="1" lang="ja-JP" altLang="en-US" b="1" baseline="0"/>
              <a:t>食品</a:t>
            </a:r>
            <a:r>
              <a:rPr kumimoji="1" lang="ja-JP" altLang="en-US" baseline="0"/>
              <a:t>会社でアルバイトをしています。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製品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せいひん</a:t>
            </a:r>
            <a:r>
              <a:rPr kumimoji="1" lang="en-US" altLang="ja-JP" baseline="0" dirty="0"/>
              <a:t>	product		</a:t>
            </a:r>
            <a:r>
              <a:rPr kumimoji="1" lang="ja-JP" altLang="en-US" baseline="0"/>
              <a:t>電気</a:t>
            </a:r>
            <a:r>
              <a:rPr kumimoji="1" lang="ja-JP" altLang="en-US" b="1" baseline="0"/>
              <a:t>製品</a:t>
            </a:r>
            <a:r>
              <a:rPr kumimoji="1" lang="ja-JP" altLang="en-US" baseline="0"/>
              <a:t>を買いたいのですが、どこの店がいいですか。／このスピーカー、どこの</a:t>
            </a:r>
            <a:r>
              <a:rPr kumimoji="1" lang="ja-JP" altLang="en-US" b="1" baseline="0"/>
              <a:t>製品</a:t>
            </a:r>
            <a:r>
              <a:rPr kumimoji="1" lang="ja-JP" altLang="en-US" baseline="0"/>
              <a:t>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上品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じょうひん</a:t>
            </a:r>
            <a:r>
              <a:rPr kumimoji="1" lang="en-US" altLang="ja-JP" baseline="0" dirty="0"/>
              <a:t>	graceful, elegant	</a:t>
            </a:r>
            <a:r>
              <a:rPr kumimoji="1" lang="ja-JP" altLang="en-US" baseline="0"/>
              <a:t>もっと</a:t>
            </a:r>
            <a:r>
              <a:rPr kumimoji="1" lang="ja-JP" altLang="en-US" b="1" baseline="0"/>
              <a:t>上品</a:t>
            </a:r>
            <a:r>
              <a:rPr kumimoji="1" lang="ja-JP" altLang="en-US" baseline="0"/>
              <a:t>な言葉を使ったほうがいいですよ。／</a:t>
            </a:r>
            <a:r>
              <a:rPr kumimoji="1" lang="ja-JP" altLang="en-US" b="1" baseline="0"/>
              <a:t>上品</a:t>
            </a:r>
            <a:r>
              <a:rPr kumimoji="1" lang="ja-JP" altLang="en-US" baseline="0"/>
              <a:t>なデザインですね。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下品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げひん</a:t>
            </a:r>
            <a:r>
              <a:rPr kumimoji="1" lang="en-US" altLang="ja-JP" baseline="0" dirty="0"/>
              <a:t>	coarse, vulgar, indecent	</a:t>
            </a:r>
            <a:r>
              <a:rPr kumimoji="1" lang="ja-JP" altLang="en-US" baseline="0"/>
              <a:t>大きな音を立てて食べるのは</a:t>
            </a:r>
            <a:r>
              <a:rPr kumimoji="1" lang="ja-JP" altLang="en-US" b="1" baseline="0"/>
              <a:t>下品</a:t>
            </a:r>
            <a:r>
              <a:rPr kumimoji="1" lang="ja-JP" altLang="en-US" baseline="0"/>
              <a:t>ですよ。／</a:t>
            </a:r>
            <a:r>
              <a:rPr kumimoji="1" lang="ja-JP" altLang="en-US" b="1" baseline="0"/>
              <a:t>下品</a:t>
            </a:r>
            <a:r>
              <a:rPr kumimoji="1" lang="ja-JP" altLang="en-US" baseline="0"/>
              <a:t>な言い方はやめなさい。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品物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しなもの</a:t>
            </a:r>
            <a:r>
              <a:rPr kumimoji="1" lang="en-US" altLang="ja-JP" baseline="0" dirty="0"/>
              <a:t>	item, article, goods	</a:t>
            </a:r>
            <a:r>
              <a:rPr kumimoji="1" lang="ja-JP" altLang="en-US" baseline="0"/>
              <a:t>母の日のプレゼントにおすすめの</a:t>
            </a:r>
            <a:r>
              <a:rPr kumimoji="1" lang="ja-JP" altLang="en-US" b="1" baseline="0"/>
              <a:t>品物</a:t>
            </a:r>
            <a:r>
              <a:rPr kumimoji="1" lang="ja-JP" altLang="en-US" baseline="0"/>
              <a:t>です。／</a:t>
            </a:r>
            <a:r>
              <a:rPr kumimoji="1" lang="ja-JP" altLang="en-US" b="1" baseline="0"/>
              <a:t>品物</a:t>
            </a:r>
            <a:r>
              <a:rPr kumimoji="1" lang="ja-JP" altLang="en-US" baseline="0"/>
              <a:t>よりお金をあげたほうがいいと思う。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手品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てじな</a:t>
            </a:r>
            <a:r>
              <a:rPr kumimoji="1" lang="en-US" altLang="ja-JP" baseline="0" dirty="0"/>
              <a:t>	magic		</a:t>
            </a:r>
            <a:r>
              <a:rPr kumimoji="1" lang="ja-JP" altLang="en-US" baseline="0"/>
              <a:t>彼女は</a:t>
            </a:r>
            <a:r>
              <a:rPr kumimoji="1" lang="ja-JP" altLang="en-US" b="1" baseline="0"/>
              <a:t>手品</a:t>
            </a:r>
            <a:r>
              <a:rPr kumimoji="1" lang="ja-JP" altLang="en-US" baseline="0"/>
              <a:t>が上手です。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11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0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89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21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389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4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96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78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585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94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511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40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513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商品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が人気がありますか。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これはピカソの若いころの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作品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売り場は地下にあります。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このスピーカー、どこの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製品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品物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よりお金をあげたほうがいいと思う。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articles, goods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商品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しょうひん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goods, products</a:t>
                      </a:r>
                    </a:p>
                    <a:p>
                      <a:r>
                        <a:rPr kumimoji="1" lang="ja-JP" altLang="en-US" sz="2400" baseline="0"/>
                        <a:t>作品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さくひん</a:t>
                      </a:r>
                      <a:r>
                        <a:rPr kumimoji="1" lang="en-US" altLang="ja-JP" sz="2400" baseline="0" dirty="0"/>
                        <a:t>	work</a:t>
                      </a:r>
                    </a:p>
                    <a:p>
                      <a:r>
                        <a:rPr kumimoji="1" lang="ja-JP" altLang="en-US" sz="2400" baseline="0"/>
                        <a:t>食品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しょくひん</a:t>
                      </a:r>
                      <a:r>
                        <a:rPr kumimoji="1" lang="en-US" altLang="ja-JP" sz="2400" baseline="0" dirty="0"/>
                        <a:t>	food</a:t>
                      </a:r>
                    </a:p>
                    <a:p>
                      <a:r>
                        <a:rPr kumimoji="1" lang="ja-JP" altLang="en-US" sz="2400" baseline="0"/>
                        <a:t>製品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せいひん</a:t>
                      </a:r>
                      <a:r>
                        <a:rPr kumimoji="1" lang="en-US" altLang="ja-JP" sz="2400" baseline="0" dirty="0"/>
                        <a:t>	product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品物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しなもの</a:t>
                      </a:r>
                      <a:r>
                        <a:rPr kumimoji="1" lang="en-US" altLang="ja-JP" sz="2400" baseline="0" dirty="0"/>
                        <a:t>	item, article, goods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F790484-114D-CA4D-87B7-5D873230A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847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395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2022-09-15T07:21:22Z</dcterms:created>
  <dcterms:modified xsi:type="dcterms:W3CDTF">2022-09-15T07:26:27Z</dcterms:modified>
</cp:coreProperties>
</file>