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2857"/>
  </p:normalViewPr>
  <p:slideViewPr>
    <p:cSldViewPr snapToGrid="0">
      <p:cViewPr varScale="1">
        <p:scale>
          <a:sx n="64" d="100"/>
          <a:sy n="64" d="100"/>
        </p:scale>
        <p:origin x="293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B7B711-8048-534E-92BD-2808AAA2F547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885850-9F91-574B-AF6B-4139479123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813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持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 sz="1200">
                <a:solidFill>
                  <a:schemeClr val="tx1"/>
                </a:solidFill>
              </a:rPr>
              <a:t>持続</a:t>
            </a:r>
            <a:r>
              <a:rPr kumimoji="1" lang="ja-JP" altLang="en-US" sz="1200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sz="1200" dirty="0">
                <a:solidFill>
                  <a:schemeClr val="tx1"/>
                </a:solidFill>
              </a:rPr>
              <a:t>	N1	</a:t>
            </a:r>
            <a:r>
              <a:rPr kumimoji="1" lang="en-US" altLang="ja-JP" dirty="0"/>
              <a:t>〔</a:t>
            </a:r>
            <a:r>
              <a:rPr kumimoji="1" lang="ja-JP" altLang="en-US"/>
              <a:t>続</a:t>
            </a:r>
            <a:r>
              <a:rPr kumimoji="1" lang="en-US" altLang="ja-JP" dirty="0"/>
              <a:t>〕N2N3</a:t>
            </a:r>
            <a:endParaRPr kumimoji="1" lang="en-US" altLang="ja-JP" sz="1200" dirty="0">
              <a:solidFill>
                <a:schemeClr val="tx1"/>
              </a:solidFill>
            </a:endParaRPr>
          </a:p>
          <a:p>
            <a:r>
              <a:rPr kumimoji="1" lang="ja-JP" altLang="en-US"/>
              <a:t>持つ</a:t>
            </a:r>
            <a:r>
              <a:rPr kumimoji="1" lang="en-US" altLang="ja-JP" dirty="0"/>
              <a:t>	N5	</a:t>
            </a:r>
          </a:p>
          <a:p>
            <a:r>
              <a:rPr kumimoji="1" lang="ja-JP" altLang="en-US"/>
              <a:t>持ち物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物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気持ち</a:t>
            </a:r>
            <a:r>
              <a:rPr kumimoji="1" lang="en-US" altLang="ja-JP" dirty="0"/>
              <a:t>	N4	〔</a:t>
            </a:r>
            <a:r>
              <a:rPr kumimoji="1" lang="ja-JP" altLang="en-US"/>
              <a:t>気</a:t>
            </a:r>
            <a:r>
              <a:rPr kumimoji="1" lang="en-US" altLang="ja-JP" dirty="0"/>
              <a:t>〕N5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持続</a:t>
            </a:r>
            <a:r>
              <a:rPr kumimoji="1" lang="ja-JP" altLang="en-US" sz="2400" baseline="-25000" dirty="0">
                <a:solidFill>
                  <a:schemeClr val="tx1"/>
                </a:solidFill>
              </a:rPr>
              <a:t>する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じぞく</a:t>
            </a:r>
            <a:r>
              <a:rPr kumimoji="1" lang="en-US" altLang="ja-JP" sz="2400" dirty="0">
                <a:solidFill>
                  <a:schemeClr val="tx1"/>
                </a:solidFill>
              </a:rPr>
              <a:t>	maintenance		</a:t>
            </a:r>
            <a:r>
              <a:rPr kumimoji="1" lang="ja-JP" altLang="en-US" sz="2400">
                <a:solidFill>
                  <a:schemeClr val="tx1"/>
                </a:solidFill>
              </a:rPr>
              <a:t>集中力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しゅうちゅぅりょく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が</a:t>
            </a:r>
            <a:r>
              <a:rPr kumimoji="1" lang="ja-JP" altLang="en-US" sz="2400" b="1">
                <a:solidFill>
                  <a:schemeClr val="tx1"/>
                </a:solidFill>
              </a:rPr>
              <a:t>持続</a:t>
            </a:r>
            <a:r>
              <a:rPr kumimoji="1" lang="ja-JP" altLang="en-US" sz="2400">
                <a:solidFill>
                  <a:schemeClr val="tx1"/>
                </a:solidFill>
              </a:rPr>
              <a:t>しない。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持つ	もつ</a:t>
            </a:r>
            <a:r>
              <a:rPr kumimoji="1" lang="ja-JP" altLang="en-US" sz="2400">
                <a:solidFill>
                  <a:schemeClr val="tx1"/>
                </a:solidFill>
              </a:rPr>
              <a:t>	</a:t>
            </a:r>
            <a:r>
              <a:rPr kumimoji="1" lang="en-US" altLang="ja-JP" sz="2400" dirty="0">
                <a:solidFill>
                  <a:schemeClr val="tx1"/>
                </a:solidFill>
              </a:rPr>
              <a:t>hold		</a:t>
            </a:r>
            <a:r>
              <a:rPr kumimoji="1" lang="ja-JP" altLang="en-US" sz="2400" b="0" dirty="0">
                <a:solidFill>
                  <a:schemeClr val="tx1"/>
                </a:solidFill>
              </a:rPr>
              <a:t>荷物</a:t>
            </a:r>
            <a:r>
              <a:rPr kumimoji="1" lang="ja-JP" altLang="en-US" sz="2400" dirty="0">
                <a:solidFill>
                  <a:schemeClr val="tx1"/>
                </a:solidFill>
              </a:rPr>
              <a:t>が多いですね。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持ちましょう</a:t>
            </a:r>
            <a:r>
              <a:rPr kumimoji="1" lang="ja-JP" altLang="en-US" sz="2400">
                <a:solidFill>
                  <a:schemeClr val="tx1"/>
                </a:solidFill>
              </a:rPr>
              <a:t>か。／パスポート、</a:t>
            </a:r>
            <a:r>
              <a:rPr kumimoji="1" lang="ja-JP" altLang="en-US" sz="2400" b="1">
                <a:solidFill>
                  <a:schemeClr val="tx1"/>
                </a:solidFill>
              </a:rPr>
              <a:t>持っています</a:t>
            </a:r>
            <a:r>
              <a:rPr kumimoji="1" lang="ja-JP" altLang="en-US" sz="2400">
                <a:solidFill>
                  <a:schemeClr val="tx1"/>
                </a:solidFill>
              </a:rPr>
              <a:t>か。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持ち物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もちもの</a:t>
            </a:r>
            <a:r>
              <a:rPr kumimoji="1" lang="en-US" altLang="ja-JP" sz="2400" dirty="0">
                <a:solidFill>
                  <a:schemeClr val="tx1"/>
                </a:solidFill>
              </a:rPr>
              <a:t>	one’s belongings	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持ち物</a:t>
            </a:r>
            <a:r>
              <a:rPr kumimoji="1" lang="ja-JP" altLang="en-US" sz="2400">
                <a:solidFill>
                  <a:schemeClr val="tx1"/>
                </a:solidFill>
              </a:rPr>
              <a:t>はロッカー</a:t>
            </a:r>
            <a:r>
              <a:rPr kumimoji="1" lang="en-US" altLang="ja-JP" sz="2400" dirty="0">
                <a:solidFill>
                  <a:schemeClr val="tx1"/>
                </a:solidFill>
              </a:rPr>
              <a:t>(locker)</a:t>
            </a:r>
            <a:r>
              <a:rPr kumimoji="1" lang="ja-JP" altLang="en-US" sz="2400">
                <a:solidFill>
                  <a:schemeClr val="tx1"/>
                </a:solidFill>
              </a:rPr>
              <a:t>に</a:t>
            </a:r>
            <a:r>
              <a:rPr kumimoji="1" lang="ja-JP" altLang="en-US" sz="2400" dirty="0">
                <a:solidFill>
                  <a:schemeClr val="tx1"/>
                </a:solidFill>
              </a:rPr>
              <a:t>入れて</a:t>
            </a:r>
            <a:r>
              <a:rPr kumimoji="1" lang="ja-JP" altLang="en-US" sz="2400">
                <a:solidFill>
                  <a:schemeClr val="tx1"/>
                </a:solidFill>
              </a:rPr>
              <a:t>ください。／旅行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りょこう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の</a:t>
            </a:r>
            <a:r>
              <a:rPr kumimoji="1" lang="ja-JP" altLang="en-US" sz="2400" b="1">
                <a:solidFill>
                  <a:schemeClr val="tx1"/>
                </a:solidFill>
              </a:rPr>
              <a:t>持ち物</a:t>
            </a:r>
            <a:r>
              <a:rPr kumimoji="1" lang="ja-JP" altLang="en-US" sz="2400">
                <a:solidFill>
                  <a:schemeClr val="tx1"/>
                </a:solidFill>
              </a:rPr>
              <a:t>リストを作りました。／みなさん、</a:t>
            </a:r>
            <a:r>
              <a:rPr kumimoji="1" lang="ja-JP" altLang="en-US" sz="2400" b="1">
                <a:solidFill>
                  <a:schemeClr val="tx1"/>
                </a:solidFill>
              </a:rPr>
              <a:t>持ち物</a:t>
            </a:r>
            <a:r>
              <a:rPr kumimoji="1" lang="ja-JP" altLang="en-US" sz="2400">
                <a:solidFill>
                  <a:schemeClr val="tx1"/>
                </a:solidFill>
              </a:rPr>
              <a:t>を確認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かくにん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してください。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気持ち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きもち</a:t>
            </a:r>
            <a:r>
              <a:rPr kumimoji="1" lang="en-US" altLang="ja-JP" sz="2400" dirty="0">
                <a:solidFill>
                  <a:schemeClr val="tx1"/>
                </a:solidFill>
              </a:rPr>
              <a:t>	feeling		</a:t>
            </a:r>
            <a:r>
              <a:rPr kumimoji="1" lang="ja-JP" altLang="en-US" sz="2400" dirty="0">
                <a:solidFill>
                  <a:schemeClr val="tx1"/>
                </a:solidFill>
              </a:rPr>
              <a:t>朝、さんぽしました。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気持ち</a:t>
            </a:r>
            <a:r>
              <a:rPr kumimoji="1" lang="ja-JP" altLang="en-US" sz="2400" dirty="0">
                <a:solidFill>
                  <a:schemeClr val="tx1"/>
                </a:solidFill>
              </a:rPr>
              <a:t>がよかった</a:t>
            </a:r>
            <a:r>
              <a:rPr kumimoji="1" lang="ja-JP" altLang="en-US" sz="2400">
                <a:solidFill>
                  <a:schemeClr val="tx1"/>
                </a:solidFill>
              </a:rPr>
              <a:t>です。／今、どんな</a:t>
            </a:r>
            <a:r>
              <a:rPr kumimoji="1" lang="ja-JP" altLang="en-US" sz="2400" b="1">
                <a:solidFill>
                  <a:schemeClr val="tx1"/>
                </a:solidFill>
              </a:rPr>
              <a:t>気持ち</a:t>
            </a:r>
            <a:r>
              <a:rPr kumimoji="1" lang="ja-JP" altLang="en-US" sz="2400">
                <a:solidFill>
                  <a:schemeClr val="tx1"/>
                </a:solidFill>
              </a:rPr>
              <a:t>ですか。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1679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2056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911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8685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574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3009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076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5144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2778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3282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2048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8663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6648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荷物が多いですね。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持ちましょう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持ち物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はロッカー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(locker)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入れてください。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朝、さんぽしました。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気持ち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がよかったです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8819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hold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ジ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も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持つ		もつ	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hold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持ち物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もちもの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one’s belongings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気持ち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きもち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feeling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10242" name="Picture 2">
            <a:extLst>
              <a:ext uri="{FF2B5EF4-FFF2-40B4-BE49-F238E27FC236}">
                <a16:creationId xmlns:a16="http://schemas.microsoft.com/office/drawing/2014/main" id="{80078D31-716C-4238-8A15-2FE23B6058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7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955285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208</Words>
  <Application>Microsoft Macintosh PowerPoint</Application>
  <PresentationFormat>ワイド画面</PresentationFormat>
  <Paragraphs>24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2022-09-13T23:59:02Z</dcterms:created>
  <dcterms:modified xsi:type="dcterms:W3CDTF">2022-09-13T23:59:43Z</dcterms:modified>
</cp:coreProperties>
</file>