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571"/>
  </p:normalViewPr>
  <p:slideViewPr>
    <p:cSldViewPr snapToGrid="0">
      <p:cViewPr varScale="1">
        <p:scale>
          <a:sx n="72" d="100"/>
          <a:sy n="72" d="100"/>
        </p:scale>
        <p:origin x="2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D6E0D-8EBE-1445-B0D1-9345CDD80C0F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705C4-76B3-2440-B838-C9AB2C269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311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乗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乗客</a:t>
            </a:r>
            <a:r>
              <a:rPr kumimoji="1" lang="en-US" altLang="ja-JP" dirty="0"/>
              <a:t>	N2N3	〔</a:t>
            </a:r>
            <a:r>
              <a:rPr kumimoji="1" lang="ja-JP" altLang="en-US"/>
              <a:t>客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乗る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乗り物</a:t>
            </a:r>
            <a:r>
              <a:rPr kumimoji="1" lang="en-US" altLang="ja-JP" dirty="0"/>
              <a:t>	N4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乗り換える</a:t>
            </a:r>
            <a:r>
              <a:rPr kumimoji="1" lang="en-US" altLang="ja-JP" dirty="0"/>
              <a:t>	N4	〔</a:t>
            </a:r>
            <a:r>
              <a:rPr kumimoji="1" lang="ja-JP" altLang="en-US"/>
              <a:t>換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乗せる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乗客</a:t>
            </a:r>
            <a:r>
              <a:rPr kumimoji="1" lang="ja-JP" altLang="en-US" sz="2400" dirty="0">
                <a:solidFill>
                  <a:schemeClr val="tx1"/>
                </a:solidFill>
              </a:rPr>
              <a:t>	じょうきゃく	</a:t>
            </a:r>
            <a:r>
              <a:rPr kumimoji="1" lang="en-US" altLang="ja-JP" sz="2400" dirty="0">
                <a:solidFill>
                  <a:schemeClr val="tx1"/>
                </a:solidFill>
              </a:rPr>
              <a:t>passenger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この電車はいつも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乗客</a:t>
            </a:r>
            <a:r>
              <a:rPr kumimoji="1" lang="ja-JP" altLang="en-US" sz="2400" dirty="0">
                <a:solidFill>
                  <a:schemeClr val="tx1"/>
                </a:solidFill>
              </a:rPr>
              <a:t>が多い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乗客</a:t>
            </a:r>
            <a:r>
              <a:rPr kumimoji="1" lang="ja-JP" altLang="en-US" sz="2400">
                <a:solidFill>
                  <a:schemeClr val="tx1"/>
                </a:solidFill>
              </a:rPr>
              <a:t>はぜんいん無事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ぶじ</a:t>
            </a:r>
            <a:r>
              <a:rPr kumimoji="1" lang="en-US" altLang="ja-JP" sz="2400" dirty="0">
                <a:solidFill>
                  <a:schemeClr val="tx1"/>
                </a:solidFill>
              </a:rPr>
              <a:t>: safe)</a:t>
            </a:r>
            <a:r>
              <a:rPr kumimoji="1" lang="ja-JP" altLang="en-US" sz="2400">
                <a:solidFill>
                  <a:schemeClr val="tx1"/>
                </a:solidFill>
              </a:rPr>
              <a:t>でした。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乗る	のる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ride		</a:t>
            </a:r>
            <a:r>
              <a:rPr kumimoji="1" lang="ja-JP" altLang="en-US" sz="2400"/>
              <a:t>自転車</a:t>
            </a:r>
            <a:r>
              <a:rPr kumimoji="1" lang="en-US" altLang="ja-JP" sz="2400" dirty="0"/>
              <a:t>(</a:t>
            </a:r>
            <a:r>
              <a:rPr kumimoji="1" lang="ja-JP" altLang="en-US" sz="2400"/>
              <a:t>じてんしゃ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乗る</a:t>
            </a:r>
            <a:r>
              <a:rPr kumimoji="1" lang="ja-JP" altLang="en-US" sz="2400" dirty="0">
                <a:solidFill>
                  <a:schemeClr val="tx1"/>
                </a:solidFill>
              </a:rPr>
              <a:t>ことができます</a:t>
            </a:r>
            <a:r>
              <a:rPr kumimoji="1" lang="ja-JP" altLang="en-US" sz="2400">
                <a:solidFill>
                  <a:schemeClr val="tx1"/>
                </a:solidFill>
              </a:rPr>
              <a:t>か。／大学までバスに</a:t>
            </a:r>
            <a:r>
              <a:rPr kumimoji="1" lang="ja-JP" altLang="en-US" sz="2400" b="1">
                <a:solidFill>
                  <a:schemeClr val="tx1"/>
                </a:solidFill>
              </a:rPr>
              <a:t>乗ります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乗り物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のりもの</a:t>
            </a:r>
            <a:r>
              <a:rPr kumimoji="1" lang="en-US" altLang="ja-JP" sz="2400" dirty="0">
                <a:solidFill>
                  <a:schemeClr val="tx1"/>
                </a:solidFill>
              </a:rPr>
              <a:t>	vehicle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乗り物</a:t>
            </a:r>
            <a:r>
              <a:rPr kumimoji="1" lang="ja-JP" altLang="en-US" sz="2400">
                <a:solidFill>
                  <a:schemeClr val="tx1"/>
                </a:solidFill>
              </a:rPr>
              <a:t>によう</a:t>
            </a:r>
            <a:r>
              <a:rPr kumimoji="1" lang="en-US" altLang="ja-JP" sz="2400" dirty="0">
                <a:solidFill>
                  <a:schemeClr val="tx1"/>
                </a:solidFill>
              </a:rPr>
              <a:t>(to get carsick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dirty="0">
                <a:solidFill>
                  <a:schemeClr val="tx1"/>
                </a:solidFill>
              </a:rPr>
              <a:t>で、いつも薬を持って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います。／むすこは</a:t>
            </a:r>
            <a:r>
              <a:rPr kumimoji="1" lang="ja-JP" altLang="en-US" sz="2400" b="1">
                <a:solidFill>
                  <a:schemeClr val="tx1"/>
                </a:solidFill>
              </a:rPr>
              <a:t>乗り物</a:t>
            </a:r>
            <a:r>
              <a:rPr kumimoji="1" lang="ja-JP" altLang="en-US" sz="2400">
                <a:solidFill>
                  <a:schemeClr val="tx1"/>
                </a:solidFill>
              </a:rPr>
              <a:t>が好きです。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乗り換える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のりかえる</a:t>
            </a:r>
            <a:r>
              <a:rPr kumimoji="1" lang="en-US" altLang="ja-JP" sz="2400" dirty="0">
                <a:solidFill>
                  <a:schemeClr val="tx1"/>
                </a:solidFill>
              </a:rPr>
              <a:t>	transfer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ここでバスを</a:t>
            </a:r>
            <a:r>
              <a:rPr kumimoji="1" lang="ja-JP" altLang="en-US" sz="2400" b="1">
                <a:solidFill>
                  <a:schemeClr val="tx1"/>
                </a:solidFill>
              </a:rPr>
              <a:t>乗り換えましょう</a:t>
            </a:r>
            <a:r>
              <a:rPr kumimoji="1" lang="ja-JP" altLang="en-US" sz="2400">
                <a:solidFill>
                  <a:schemeClr val="tx1"/>
                </a:solidFill>
              </a:rPr>
              <a:t>。／次の駅で</a:t>
            </a:r>
            <a:r>
              <a:rPr kumimoji="1" lang="ja-JP" altLang="en-US" sz="2400" b="1">
                <a:solidFill>
                  <a:schemeClr val="tx1"/>
                </a:solidFill>
              </a:rPr>
              <a:t>乗り換えます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乗せる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のせる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board		</a:t>
            </a:r>
            <a:r>
              <a:rPr kumimoji="1" lang="ja-JP" altLang="en-US" sz="2400">
                <a:solidFill>
                  <a:schemeClr val="tx1"/>
                </a:solidFill>
              </a:rPr>
              <a:t>山田さんの車に</a:t>
            </a:r>
            <a:r>
              <a:rPr kumimoji="1" lang="ja-JP" altLang="en-US" sz="2400" b="1">
                <a:solidFill>
                  <a:schemeClr val="tx1"/>
                </a:solidFill>
              </a:rPr>
              <a:t>乗せて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もらいました。／時間</a:t>
            </a:r>
            <a:r>
              <a:rPr kumimoji="1" lang="ja-JP" altLang="en-US" sz="2400" dirty="0">
                <a:solidFill>
                  <a:schemeClr val="tx1"/>
                </a:solidFill>
              </a:rPr>
              <a:t>がないので、駅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えき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まで車に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乗せて</a:t>
            </a:r>
            <a:r>
              <a:rPr kumimoji="1" lang="ja-JP" altLang="en-US" sz="2400" dirty="0">
                <a:solidFill>
                  <a:schemeClr val="tx1"/>
                </a:solidFill>
              </a:rPr>
              <a:t>もらえません</a:t>
            </a:r>
            <a:r>
              <a:rPr kumimoji="1" lang="ja-JP" altLang="en-US" sz="2400">
                <a:solidFill>
                  <a:schemeClr val="tx1"/>
                </a:solidFill>
              </a:rPr>
              <a:t>か。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65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86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24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86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85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86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53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18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91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70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938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68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513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この電車はいつも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乗客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が多いです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自転車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じてんしゃ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乗る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ことができますか。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むすこは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乗り物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山田さんの車に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乗せて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ride, get on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乗客		じょうきゃく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passenger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の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の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せる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乗る		のる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ride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乗り物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のりもの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vehicle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乗せる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のせる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to board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0F1E7E91-1418-42E4-A1EA-F8FC47591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008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2022-09-14T03:12:03Z</dcterms:created>
  <dcterms:modified xsi:type="dcterms:W3CDTF">2022-09-14T03:12:27Z</dcterms:modified>
</cp:coreProperties>
</file>