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8980"/>
  </p:normalViewPr>
  <p:slideViewPr>
    <p:cSldViewPr snapToGrid="0">
      <p:cViewPr varScale="1">
        <p:scale>
          <a:sx n="32" d="100"/>
          <a:sy n="32" d="100"/>
        </p:scale>
        <p:origin x="416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44262-5C42-C842-B462-B6E9678A175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44629-EBF1-CA4B-8C3F-43E31B64D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62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重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体重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体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重大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大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要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点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重力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力</a:t>
            </a:r>
            <a:r>
              <a:rPr kumimoji="1" lang="en-US" altLang="ja-JP" dirty="0"/>
              <a:t>〕N4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貴重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貴</a:t>
            </a:r>
            <a:r>
              <a:rPr kumimoji="1" lang="en-US" altLang="ja-JP" dirty="0"/>
              <a:t>〕N1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貴重品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貴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>
                <a:latin typeface="+mn-lt"/>
              </a:rPr>
              <a:t>品</a:t>
            </a:r>
            <a:r>
              <a:rPr kumimoji="1" lang="en-US" altLang="ja-JP" dirty="0"/>
              <a:t>〕N4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重ねる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重なる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体重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たいじゅう</a:t>
            </a:r>
            <a:r>
              <a:rPr kumimoji="1" lang="en-US" altLang="ja-JP" dirty="0">
                <a:latin typeface="+mn-lt"/>
              </a:rPr>
              <a:t>	weight		</a:t>
            </a:r>
            <a:r>
              <a:rPr kumimoji="1" lang="ja-JP" altLang="en-US" b="1">
                <a:latin typeface="+mn-lt"/>
              </a:rPr>
              <a:t>体重</a:t>
            </a:r>
            <a:r>
              <a:rPr kumimoji="1" lang="ja-JP" altLang="en-US">
                <a:latin typeface="+mn-lt"/>
              </a:rPr>
              <a:t>は何キロぐらいですか。／</a:t>
            </a:r>
            <a:r>
              <a:rPr kumimoji="1" lang="ja-JP" altLang="en-US" b="1">
                <a:latin typeface="+mn-lt"/>
              </a:rPr>
              <a:t>体重</a:t>
            </a:r>
            <a:r>
              <a:rPr kumimoji="1" lang="ja-JP" altLang="en-US">
                <a:latin typeface="+mn-lt"/>
              </a:rPr>
              <a:t>をはかりますから、かばんをかごに入れてください。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重大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じゅうだい</a:t>
            </a:r>
            <a:r>
              <a:rPr kumimoji="1" lang="en-US" altLang="ja-JP" dirty="0">
                <a:latin typeface="+mn-lt"/>
              </a:rPr>
              <a:t>	important, serious, grave	</a:t>
            </a:r>
            <a:r>
              <a:rPr kumimoji="1" lang="ja-JP" altLang="en-US" b="1">
                <a:latin typeface="+mn-lt"/>
              </a:rPr>
              <a:t>重大</a:t>
            </a:r>
            <a:r>
              <a:rPr kumimoji="1" lang="ja-JP" altLang="en-US">
                <a:latin typeface="+mn-lt"/>
              </a:rPr>
              <a:t>な問題だ。／これから</a:t>
            </a:r>
            <a:r>
              <a:rPr kumimoji="1" lang="ja-JP" altLang="en-US" b="1">
                <a:latin typeface="+mn-lt"/>
              </a:rPr>
              <a:t>重大</a:t>
            </a:r>
            <a:r>
              <a:rPr kumimoji="1" lang="ja-JP" altLang="en-US">
                <a:latin typeface="+mn-lt"/>
              </a:rPr>
              <a:t>な発表をします。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重要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じゅうよう</a:t>
            </a:r>
            <a:r>
              <a:rPr kumimoji="1" lang="en-US" altLang="ja-JP" dirty="0">
                <a:latin typeface="+mn-lt"/>
              </a:rPr>
              <a:t>	important, essential, key	</a:t>
            </a:r>
            <a:r>
              <a:rPr kumimoji="1" lang="ja-JP" altLang="en-US" b="1">
                <a:latin typeface="+mn-lt"/>
              </a:rPr>
              <a:t>重要</a:t>
            </a:r>
            <a:r>
              <a:rPr kumimoji="1" lang="ja-JP" altLang="en-US">
                <a:latin typeface="+mn-lt"/>
              </a:rPr>
              <a:t>な点をもう一度説明します。／明日の会議は</a:t>
            </a:r>
            <a:r>
              <a:rPr kumimoji="1" lang="ja-JP" altLang="en-US" b="1">
                <a:latin typeface="+mn-lt"/>
              </a:rPr>
              <a:t>重要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じゅうてん</a:t>
            </a:r>
            <a:r>
              <a:rPr kumimoji="1" lang="en-US" altLang="ja-JP" dirty="0">
                <a:latin typeface="+mn-lt"/>
              </a:rPr>
              <a:t>	important point	</a:t>
            </a:r>
            <a:r>
              <a:rPr kumimoji="1" lang="ja-JP" altLang="en-US">
                <a:latin typeface="+mn-lt"/>
              </a:rPr>
              <a:t>会話に</a:t>
            </a:r>
            <a:r>
              <a:rPr kumimoji="1" lang="ja-JP" altLang="en-US" b="1">
                <a:latin typeface="+mn-lt"/>
              </a:rPr>
              <a:t>重点</a:t>
            </a:r>
            <a:r>
              <a:rPr kumimoji="1" lang="ja-JP" altLang="en-US">
                <a:latin typeface="+mn-lt"/>
              </a:rPr>
              <a:t>をおいて英語を勉強する。／来年度の</a:t>
            </a:r>
            <a:r>
              <a:rPr kumimoji="1" lang="ja-JP" altLang="en-US" b="1">
                <a:latin typeface="+mn-lt"/>
              </a:rPr>
              <a:t>重点</a:t>
            </a:r>
            <a:r>
              <a:rPr kumimoji="1" lang="ja-JP" altLang="en-US">
                <a:latin typeface="+mn-lt"/>
              </a:rPr>
              <a:t>課題について話し合う。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重力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じゅうりょく</a:t>
            </a:r>
            <a:r>
              <a:rPr kumimoji="1" lang="en-US" altLang="ja-JP" dirty="0">
                <a:latin typeface="+mn-lt"/>
              </a:rPr>
              <a:t>	gravity		</a:t>
            </a:r>
            <a:r>
              <a:rPr kumimoji="1" lang="ja-JP" altLang="en-US">
                <a:latin typeface="+mn-lt"/>
              </a:rPr>
              <a:t>月の</a:t>
            </a:r>
            <a:r>
              <a:rPr kumimoji="1" lang="ja-JP" altLang="en-US" b="1">
                <a:latin typeface="+mn-lt"/>
              </a:rPr>
              <a:t>重力</a:t>
            </a:r>
            <a:r>
              <a:rPr kumimoji="1" lang="ja-JP" altLang="en-US">
                <a:latin typeface="+mn-lt"/>
              </a:rPr>
              <a:t>は地球の６分の１です。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貴重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きちょう</a:t>
            </a:r>
            <a:r>
              <a:rPr kumimoji="1" lang="en-US" altLang="ja-JP" dirty="0">
                <a:latin typeface="+mn-lt"/>
              </a:rPr>
              <a:t>	precious		</a:t>
            </a:r>
            <a:r>
              <a:rPr kumimoji="1" lang="ja-JP" altLang="en-US" b="1">
                <a:latin typeface="+mn-lt"/>
              </a:rPr>
              <a:t>貴重</a:t>
            </a:r>
            <a:r>
              <a:rPr kumimoji="1" lang="ja-JP" altLang="en-US">
                <a:latin typeface="+mn-lt"/>
              </a:rPr>
              <a:t>なご意見、ありがとうございます。／</a:t>
            </a:r>
            <a:r>
              <a:rPr kumimoji="1" lang="ja-JP" altLang="en-US" b="1">
                <a:latin typeface="+mn-lt"/>
              </a:rPr>
              <a:t>貴重</a:t>
            </a:r>
            <a:r>
              <a:rPr kumimoji="1" lang="ja-JP" altLang="en-US">
                <a:latin typeface="+mn-lt"/>
              </a:rPr>
              <a:t>な経験ができました。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貴重品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きちょうひん</a:t>
            </a:r>
            <a:r>
              <a:rPr kumimoji="1" lang="en-US" altLang="ja-JP" dirty="0">
                <a:latin typeface="+mn-lt"/>
              </a:rPr>
              <a:t>	valuables		</a:t>
            </a:r>
            <a:r>
              <a:rPr kumimoji="1" lang="ja-JP" altLang="en-US">
                <a:latin typeface="+mn-lt"/>
              </a:rPr>
              <a:t>スーツケースの中に</a:t>
            </a:r>
            <a:r>
              <a:rPr kumimoji="1" lang="ja-JP" altLang="en-US" b="1">
                <a:latin typeface="+mn-lt"/>
              </a:rPr>
              <a:t>貴重品</a:t>
            </a:r>
            <a:r>
              <a:rPr kumimoji="1" lang="ja-JP" altLang="en-US">
                <a:latin typeface="+mn-lt"/>
              </a:rPr>
              <a:t>は入っていませんか。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おもい</a:t>
            </a:r>
            <a:r>
              <a:rPr kumimoji="1" lang="en-US" altLang="ja-JP" dirty="0">
                <a:latin typeface="+mn-lt"/>
              </a:rPr>
              <a:t>	heavy		</a:t>
            </a:r>
            <a:r>
              <a:rPr kumimoji="1" lang="ja-JP" altLang="en-US">
                <a:latin typeface="+mn-lt"/>
              </a:rPr>
              <a:t>このかばん、</a:t>
            </a:r>
            <a:r>
              <a:rPr kumimoji="1" lang="ja-JP" altLang="en-US" b="1">
                <a:latin typeface="+mn-lt"/>
              </a:rPr>
              <a:t>重い</a:t>
            </a:r>
            <a:r>
              <a:rPr kumimoji="1" lang="ja-JP" altLang="en-US">
                <a:latin typeface="+mn-lt"/>
              </a:rPr>
              <a:t>ですね。／</a:t>
            </a:r>
            <a:r>
              <a:rPr kumimoji="1" lang="ja-JP" altLang="en-US" b="1">
                <a:latin typeface="+mn-lt"/>
              </a:rPr>
              <a:t>重くて</a:t>
            </a:r>
            <a:r>
              <a:rPr kumimoji="1" lang="ja-JP" altLang="en-US">
                <a:latin typeface="+mn-lt"/>
              </a:rPr>
              <a:t>１人では持てません。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重さ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おもさ</a:t>
            </a:r>
            <a:r>
              <a:rPr kumimoji="1" lang="en-US" altLang="ja-JP" dirty="0">
                <a:latin typeface="+mn-lt"/>
              </a:rPr>
              <a:t>	weight		</a:t>
            </a:r>
            <a:r>
              <a:rPr kumimoji="1" lang="ja-JP" altLang="en-US" b="1">
                <a:latin typeface="+mn-lt"/>
              </a:rPr>
              <a:t>重さ</a:t>
            </a:r>
            <a:r>
              <a:rPr kumimoji="1" lang="ja-JP" altLang="en-US" b="0">
                <a:latin typeface="+mn-lt"/>
              </a:rPr>
              <a:t>は</a:t>
            </a:r>
            <a:r>
              <a:rPr kumimoji="1" lang="ja-JP" altLang="en-US">
                <a:latin typeface="+mn-lt"/>
              </a:rPr>
              <a:t>どのぐらいですか。／このスマホは</a:t>
            </a:r>
            <a:r>
              <a:rPr kumimoji="1" lang="ja-JP" altLang="en-US" b="1">
                <a:latin typeface="+mn-lt"/>
              </a:rPr>
              <a:t>重さ</a:t>
            </a:r>
            <a:r>
              <a:rPr kumimoji="1" lang="en-US" altLang="ja-JP" dirty="0" err="1">
                <a:latin typeface="+mn-lt"/>
              </a:rPr>
              <a:t>150g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重ねる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かさねる</a:t>
            </a:r>
            <a:r>
              <a:rPr kumimoji="1" lang="en-US" altLang="ja-JP" dirty="0">
                <a:latin typeface="+mn-lt"/>
              </a:rPr>
              <a:t>	to pile up		</a:t>
            </a:r>
            <a:r>
              <a:rPr kumimoji="1" lang="ja-JP" altLang="en-US">
                <a:latin typeface="+mn-lt"/>
              </a:rPr>
              <a:t>コップを</a:t>
            </a:r>
            <a:r>
              <a:rPr kumimoji="1" lang="ja-JP" altLang="en-US" b="1">
                <a:latin typeface="+mn-lt"/>
              </a:rPr>
              <a:t>重ねて</a:t>
            </a:r>
            <a:r>
              <a:rPr kumimoji="1" lang="ja-JP" altLang="en-US">
                <a:latin typeface="+mn-lt"/>
              </a:rPr>
              <a:t>置かないでください。／くつ下を</a:t>
            </a:r>
            <a:r>
              <a:rPr kumimoji="1" lang="ja-JP" altLang="en-US" b="1">
                <a:latin typeface="+mn-lt"/>
              </a:rPr>
              <a:t>重ねて</a:t>
            </a:r>
            <a:r>
              <a:rPr kumimoji="1" lang="ja-JP" altLang="en-US" b="0">
                <a:latin typeface="+mn-lt"/>
              </a:rPr>
              <a:t>はく</a:t>
            </a:r>
            <a:r>
              <a:rPr kumimoji="1" lang="ja-JP" altLang="en-US">
                <a:latin typeface="+mn-lt"/>
              </a:rPr>
              <a:t>と、暖かいよ。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重なる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かさなる</a:t>
            </a:r>
            <a:r>
              <a:rPr kumimoji="1" lang="en-US" altLang="ja-JP" dirty="0">
                <a:latin typeface="+mn-lt"/>
              </a:rPr>
              <a:t>	to pile up, to fall on	</a:t>
            </a:r>
            <a:r>
              <a:rPr kumimoji="1" lang="ja-JP" altLang="en-US">
                <a:latin typeface="+mn-lt"/>
              </a:rPr>
              <a:t>文字が</a:t>
            </a:r>
            <a:r>
              <a:rPr kumimoji="1" lang="ja-JP" altLang="en-US" b="1">
                <a:latin typeface="+mn-lt"/>
              </a:rPr>
              <a:t>重なって</a:t>
            </a:r>
            <a:r>
              <a:rPr kumimoji="1" lang="ja-JP" altLang="en-US">
                <a:latin typeface="+mn-lt"/>
              </a:rPr>
              <a:t>います。／ほかの会議と</a:t>
            </a:r>
            <a:r>
              <a:rPr kumimoji="1" lang="ja-JP" altLang="en-US" b="1">
                <a:latin typeface="+mn-lt"/>
              </a:rPr>
              <a:t>重なって</a:t>
            </a:r>
            <a:r>
              <a:rPr kumimoji="1" lang="ja-JP" altLang="en-US">
                <a:latin typeface="+mn-lt"/>
              </a:rPr>
              <a:t>いて出席できません。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44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283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3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84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90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84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74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6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51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96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3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08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体重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は何キロぐらいですか。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重大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な発表をします。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貴重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なご意見、ありがとうございます。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このかばん、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重い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コップを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重ねて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置かないでください。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heavy, important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ジュウ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体重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たいじゅう</a:t>
                      </a:r>
                      <a:r>
                        <a:rPr kumimoji="1" lang="en-US" altLang="ja-JP" sz="2400" dirty="0">
                          <a:latin typeface="+mn-lt"/>
                        </a:rPr>
                        <a:t>	weight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重大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じゅうだい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important, serious, grave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貴重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きちょう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precious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重い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おもい</a:t>
                      </a:r>
                      <a:r>
                        <a:rPr kumimoji="1" lang="en-US" altLang="ja-JP" sz="2400" dirty="0">
                          <a:latin typeface="+mn-lt"/>
                        </a:rPr>
                        <a:t>	heavy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重ねる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かさねる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pile up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0CA940C9-2781-0945-AB34-0279D2C06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8665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445</Words>
  <Application>Microsoft Macintosh PowerPoint</Application>
  <PresentationFormat>ワイド画面</PresentationFormat>
  <Paragraphs>45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2022-09-15T23:50:59Z</dcterms:created>
  <dcterms:modified xsi:type="dcterms:W3CDTF">2022-09-15T23:56:47Z</dcterms:modified>
</cp:coreProperties>
</file>