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769"/>
  </p:normalViewPr>
  <p:slideViewPr>
    <p:cSldViewPr snapToGrid="0">
      <p:cViewPr varScale="1">
        <p:scale>
          <a:sx n="62" d="100"/>
          <a:sy n="62" d="100"/>
        </p:scale>
        <p:origin x="3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410C4-5B41-9C4C-BA3E-2F4E449AE6D1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B4FC3-F23B-EF4B-BFCE-DC1C2F3E1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75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科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科学</a:t>
            </a:r>
            <a:r>
              <a:rPr kumimoji="1" lang="en-US" altLang="ja-JP" dirty="0"/>
              <a:t>	N4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教科書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教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書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r>
              <a:rPr kumimoji="1" lang="ja-JP" altLang="en-US"/>
              <a:t>科目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目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理科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理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r>
              <a:rPr kumimoji="1" lang="ja-JP" altLang="en-US"/>
              <a:t>外科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〕N5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科学</a:t>
            </a:r>
            <a:r>
              <a:rPr kumimoji="1" lang="ja-JP" altLang="en-US" sz="2400" dirty="0">
                <a:solidFill>
                  <a:schemeClr val="tx1"/>
                </a:solidFill>
              </a:rPr>
              <a:t>	かがく	</a:t>
            </a:r>
            <a:r>
              <a:rPr kumimoji="1" lang="en-US" altLang="ja-JP" sz="2400" dirty="0">
                <a:solidFill>
                  <a:schemeClr val="tx1"/>
                </a:solidFill>
              </a:rPr>
              <a:t>science	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科学</a:t>
            </a:r>
            <a:r>
              <a:rPr kumimoji="1" lang="ja-JP" altLang="en-US" sz="2400" dirty="0">
                <a:solidFill>
                  <a:schemeClr val="tx1"/>
                </a:solidFill>
              </a:rPr>
              <a:t>が発達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はったつ</a:t>
            </a:r>
            <a:r>
              <a:rPr kumimoji="1" lang="en-US" altLang="ja-JP" sz="2400" dirty="0">
                <a:solidFill>
                  <a:schemeClr val="tx1"/>
                </a:solidFill>
              </a:rPr>
              <a:t>: development)</a:t>
            </a:r>
            <a:r>
              <a:rPr kumimoji="1" lang="ja-JP" altLang="en-US" sz="2400" dirty="0">
                <a:solidFill>
                  <a:schemeClr val="tx1"/>
                </a:solidFill>
              </a:rPr>
              <a:t>して、生活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せいかつ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が便利に</a:t>
            </a:r>
            <a:r>
              <a:rPr kumimoji="1" lang="ja-JP" altLang="en-US" sz="2400">
                <a:solidFill>
                  <a:schemeClr val="tx1"/>
                </a:solidFill>
              </a:rPr>
              <a:t>なりました。／この本で</a:t>
            </a:r>
            <a:r>
              <a:rPr kumimoji="1" lang="ja-JP" altLang="en-US" sz="2400" b="1">
                <a:solidFill>
                  <a:schemeClr val="tx1"/>
                </a:solidFill>
              </a:rPr>
              <a:t>科学</a:t>
            </a:r>
            <a:r>
              <a:rPr kumimoji="1" lang="ja-JP" altLang="en-US" sz="2400">
                <a:solidFill>
                  <a:schemeClr val="tx1"/>
                </a:solidFill>
              </a:rPr>
              <a:t>を楽しく学ぶことができます。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教科書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きょうかしょ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	textbook			</a:t>
            </a:r>
            <a:r>
              <a:rPr kumimoji="1" lang="ja-JP" altLang="en-US" sz="2400" dirty="0">
                <a:solidFill>
                  <a:schemeClr val="tx1"/>
                </a:solidFill>
              </a:rPr>
              <a:t>インターネットで日本語の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教科書</a:t>
            </a:r>
            <a:r>
              <a:rPr kumimoji="1" lang="ja-JP" altLang="en-US" sz="2400" dirty="0">
                <a:solidFill>
                  <a:schemeClr val="tx1"/>
                </a:solidFill>
              </a:rPr>
              <a:t>を</a:t>
            </a:r>
            <a:r>
              <a:rPr kumimoji="1" lang="ja-JP" altLang="en-US" sz="2400">
                <a:solidFill>
                  <a:schemeClr val="tx1"/>
                </a:solidFill>
              </a:rPr>
              <a:t>買いました。／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教科書</a:t>
            </a:r>
            <a:r>
              <a:rPr kumimoji="1" lang="ja-JP" altLang="en-US" sz="2400">
                <a:solidFill>
                  <a:schemeClr val="tx1"/>
                </a:solidFill>
              </a:rPr>
              <a:t>の</a:t>
            </a:r>
            <a:r>
              <a:rPr kumimoji="1" lang="en-US" altLang="ja-JP" sz="2400" dirty="0">
                <a:solidFill>
                  <a:schemeClr val="tx1"/>
                </a:solidFill>
              </a:rPr>
              <a:t>34</a:t>
            </a:r>
            <a:r>
              <a:rPr kumimoji="1" lang="ja-JP" altLang="en-US" sz="2400">
                <a:solidFill>
                  <a:schemeClr val="tx1"/>
                </a:solidFill>
              </a:rPr>
              <a:t>ページを見てください。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科目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かもく</a:t>
            </a:r>
            <a:r>
              <a:rPr kumimoji="1" lang="en-US" altLang="ja-JP" sz="2400" dirty="0">
                <a:solidFill>
                  <a:schemeClr val="tx1"/>
                </a:solidFill>
              </a:rPr>
              <a:t>	subject, course		</a:t>
            </a:r>
            <a:r>
              <a:rPr kumimoji="1" lang="ja-JP" altLang="en-US" sz="2400" dirty="0">
                <a:solidFill>
                  <a:schemeClr val="tx1"/>
                </a:solidFill>
              </a:rPr>
              <a:t>今はどんな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科目</a:t>
            </a:r>
            <a:r>
              <a:rPr kumimoji="1" lang="ja-JP" altLang="en-US" sz="2400" dirty="0">
                <a:solidFill>
                  <a:schemeClr val="tx1"/>
                </a:solidFill>
              </a:rPr>
              <a:t>をとっています</a:t>
            </a:r>
            <a:r>
              <a:rPr kumimoji="1" lang="ja-JP" altLang="en-US" sz="2400">
                <a:solidFill>
                  <a:schemeClr val="tx1"/>
                </a:solidFill>
              </a:rPr>
              <a:t>か。／８</a:t>
            </a:r>
            <a:r>
              <a:rPr kumimoji="1" lang="ja-JP" altLang="en-US" sz="2400" b="1">
                <a:solidFill>
                  <a:schemeClr val="tx1"/>
                </a:solidFill>
              </a:rPr>
              <a:t>科目</a:t>
            </a:r>
            <a:r>
              <a:rPr kumimoji="1" lang="ja-JP" altLang="en-US" sz="2400">
                <a:solidFill>
                  <a:schemeClr val="tx1"/>
                </a:solidFill>
              </a:rPr>
              <a:t>とらなければなりません。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理科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りか</a:t>
            </a:r>
            <a:r>
              <a:rPr kumimoji="1" lang="en-US" altLang="ja-JP" sz="2400" dirty="0">
                <a:solidFill>
                  <a:schemeClr val="tx1"/>
                </a:solidFill>
              </a:rPr>
              <a:t>	science			</a:t>
            </a:r>
            <a:r>
              <a:rPr kumimoji="1" lang="ja-JP" altLang="en-US" sz="2400">
                <a:solidFill>
                  <a:schemeClr val="tx1"/>
                </a:solidFill>
              </a:rPr>
              <a:t>小学生のとき、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理科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0" dirty="0">
                <a:solidFill>
                  <a:schemeClr val="tx1"/>
                </a:solidFill>
              </a:rPr>
              <a:t>実験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じっけん</a:t>
            </a:r>
            <a:r>
              <a:rPr kumimoji="1" lang="en-US" altLang="ja-JP" sz="2400" dirty="0">
                <a:solidFill>
                  <a:schemeClr val="tx1"/>
                </a:solidFill>
              </a:rPr>
              <a:t>: experiment)</a:t>
            </a:r>
            <a:r>
              <a:rPr kumimoji="1" lang="ja-JP" altLang="en-US" sz="2400" dirty="0">
                <a:solidFill>
                  <a:schemeClr val="tx1"/>
                </a:solidFill>
              </a:rPr>
              <a:t>が好き</a:t>
            </a:r>
            <a:r>
              <a:rPr kumimoji="1" lang="ja-JP" altLang="en-US" sz="2400">
                <a:solidFill>
                  <a:schemeClr val="tx1"/>
                </a:solidFill>
              </a:rPr>
              <a:t>でした。／３時間目は</a:t>
            </a:r>
            <a:r>
              <a:rPr kumimoji="1" lang="ja-JP" altLang="en-US" sz="2400" b="1">
                <a:solidFill>
                  <a:schemeClr val="tx1"/>
                </a:solidFill>
              </a:rPr>
              <a:t>理科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外科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げか</a:t>
            </a:r>
            <a:r>
              <a:rPr kumimoji="1" lang="en-US" altLang="ja-JP" sz="2400" dirty="0">
                <a:solidFill>
                  <a:schemeClr val="tx1"/>
                </a:solidFill>
              </a:rPr>
              <a:t>	surgery, surgical department	</a:t>
            </a:r>
            <a:r>
              <a:rPr kumimoji="1" lang="ja-JP" altLang="en-US" sz="2400" dirty="0">
                <a:solidFill>
                  <a:schemeClr val="tx1"/>
                </a:solidFill>
              </a:rPr>
              <a:t>彼は有名な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外科</a:t>
            </a:r>
            <a:r>
              <a:rPr kumimoji="1" lang="ja-JP" altLang="en-US" sz="2400" dirty="0">
                <a:solidFill>
                  <a:schemeClr val="tx1"/>
                </a:solidFill>
              </a:rPr>
              <a:t>の医者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いしゃ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です。／この病院には</a:t>
            </a:r>
            <a:r>
              <a:rPr kumimoji="1" lang="ja-JP" altLang="en-US" sz="2400" b="1">
                <a:solidFill>
                  <a:schemeClr val="tx1"/>
                </a:solidFill>
              </a:rPr>
              <a:t>外科</a:t>
            </a:r>
            <a:r>
              <a:rPr kumimoji="1" lang="ja-JP" altLang="en-US" sz="2400">
                <a:solidFill>
                  <a:schemeClr val="tx1"/>
                </a:solidFill>
              </a:rPr>
              <a:t>がありません。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86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88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21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59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60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74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22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23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832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95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56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68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56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科学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が発達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はったつ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: development)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して、生活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せいかつ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が便利になりました。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インターネットで日本語の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教科書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を買いました。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今はどんな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科目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をとっていますか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4067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branch, division, department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科学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かがく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science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教科書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きょうかしょ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textbook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科目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かもく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subject, course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20">
            <a:extLst>
              <a:ext uri="{FF2B5EF4-FFF2-40B4-BE49-F238E27FC236}">
                <a16:creationId xmlns:a16="http://schemas.microsoft.com/office/drawing/2014/main" id="{B3A02F00-1DFA-45F9-A020-F77DB5B46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0584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</Words>
  <Application>Microsoft Macintosh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2022-09-14T09:18:36Z</dcterms:created>
  <dcterms:modified xsi:type="dcterms:W3CDTF">2022-09-14T09:19:02Z</dcterms:modified>
</cp:coreProperties>
</file>