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56871"/>
  </p:normalViewPr>
  <p:slideViewPr>
    <p:cSldViewPr snapToGrid="0">
      <p:cViewPr varScale="1">
        <p:scale>
          <a:sx n="70" d="100"/>
          <a:sy n="70" d="100"/>
        </p:scale>
        <p:origin x="1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09AAE-A536-9440-A5D0-BD1F09E7E588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99FD9-E7CD-A545-BEBE-1AA263EF8A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242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海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海外</a:t>
            </a:r>
            <a:r>
              <a:rPr kumimoji="1" lang="en-US" altLang="ja-JP" dirty="0"/>
              <a:t>	N2N3	〔</a:t>
            </a:r>
            <a:r>
              <a:rPr kumimoji="1" lang="ja-JP" altLang="en-US"/>
              <a:t>外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海水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海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海外</a:t>
            </a:r>
            <a:r>
              <a:rPr kumimoji="1" lang="ja-JP" altLang="en-US" dirty="0">
                <a:solidFill>
                  <a:schemeClr val="tx1"/>
                </a:solidFill>
              </a:rPr>
              <a:t>	かいがい	</a:t>
            </a:r>
            <a:r>
              <a:rPr kumimoji="1" lang="en-US" altLang="ja-JP" dirty="0">
                <a:solidFill>
                  <a:schemeClr val="tx1"/>
                </a:solidFill>
              </a:rPr>
              <a:t>overseas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姉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あね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海外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でしごとをして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海外</a:t>
            </a:r>
            <a:r>
              <a:rPr kumimoji="1" lang="ja-JP" altLang="en-US" sz="1200">
                <a:latin typeface="Segoe UI Historic" panose="020B0502040204020203" pitchFamily="34" charset="0"/>
              </a:rPr>
              <a:t>旅行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りょこう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に行きたいです。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海水	かいすい	</a:t>
            </a:r>
            <a:r>
              <a:rPr kumimoji="1" lang="en-US" altLang="ja-JP" dirty="0">
                <a:solidFill>
                  <a:schemeClr val="tx1"/>
                </a:solidFill>
              </a:rPr>
              <a:t>seawater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この水は</a:t>
            </a:r>
            <a:r>
              <a:rPr kumimoji="1" lang="ja-JP" altLang="en-US" b="1">
                <a:solidFill>
                  <a:schemeClr val="tx1"/>
                </a:solidFill>
              </a:rPr>
              <a:t>海水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海水</a:t>
            </a:r>
            <a:r>
              <a:rPr kumimoji="1" lang="ja-JP" altLang="en-US">
                <a:solidFill>
                  <a:schemeClr val="tx1"/>
                </a:solidFill>
              </a:rPr>
              <a:t>から塩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を作ります。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海	うみ	</a:t>
            </a:r>
            <a:r>
              <a:rPr kumimoji="1" lang="en-US" altLang="ja-JP" dirty="0">
                <a:solidFill>
                  <a:schemeClr val="tx1"/>
                </a:solidFill>
              </a:rPr>
              <a:t>the sea, the ocean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インドネシアの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海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はとてもきれい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海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の魚と川の魚は</a:t>
            </a:r>
            <a:r>
              <a:rPr kumimoji="1" lang="ja-JP" altLang="en-US" sz="1200">
                <a:latin typeface="Segoe UI Historic" panose="020B0502040204020203" pitchFamily="34" charset="0"/>
              </a:rPr>
              <a:t>ちがいます。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6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68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600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82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4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7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59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43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20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130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55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66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DCD3F434-FC02-4C66-AFF5-44BE9B148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sea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海外　	かいがい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overseas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うみ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海　　	うみ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sea, the ocean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29C214-325E-43BE-BD89-291C4875339F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あね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海外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でしごとをしています。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の魚と川の魚は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ちがいます。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インドネシアの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はとてもきれいです。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2022-09-13T07:45:28Z</dcterms:created>
  <dcterms:modified xsi:type="dcterms:W3CDTF">2022-09-13T07:45:51Z</dcterms:modified>
</cp:coreProperties>
</file>