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912"/>
  </p:normalViewPr>
  <p:slideViewPr>
    <p:cSldViewPr snapToGrid="0">
      <p:cViewPr varScale="1">
        <p:scale>
          <a:sx n="86" d="100"/>
          <a:sy n="86" d="100"/>
        </p:scale>
        <p:origin x="21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4C5D5-3F08-B048-AB7E-0930B7679210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CAED2-6A91-1947-A28F-49556FFE3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03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>
                <a:latin typeface="+mn-lt"/>
              </a:rPr>
              <a:t>世界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N4</a:t>
            </a:r>
            <a:r>
              <a:rPr kumimoji="1" lang="en-US" altLang="ja-JP" baseline="0" dirty="0"/>
              <a:t>	 〔</a:t>
            </a:r>
            <a:r>
              <a:rPr kumimoji="1" lang="ja-JP" altLang="en-US" sz="1200" baseline="0">
                <a:latin typeface="+mn-lt"/>
              </a:rPr>
              <a:t>世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政界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政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経済界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N4+N2N3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経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 〔</a:t>
            </a:r>
            <a:r>
              <a:rPr kumimoji="1" lang="ja-JP" altLang="en-US" baseline="0"/>
              <a:t>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限界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限</a:t>
            </a:r>
            <a:r>
              <a:rPr kumimoji="1" lang="en-US" altLang="ja-JP" baseline="0" dirty="0"/>
              <a:t>〕N2N3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世界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せかい</a:t>
            </a:r>
            <a:r>
              <a:rPr kumimoji="1" lang="en-US" altLang="ja-JP" sz="1200" dirty="0">
                <a:latin typeface="+mn-lt"/>
              </a:rPr>
              <a:t>		the world		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は広い。／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の人口は何人ぐらいですか。／私の町は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で一番いいところです。／</a:t>
            </a:r>
            <a:r>
              <a:rPr kumimoji="1" lang="ja-JP" altLang="en-US" sz="1200"/>
              <a:t>彼女は</a:t>
            </a:r>
            <a:r>
              <a:rPr kumimoji="1" lang="ja-JP" altLang="en-US" sz="1200" b="1"/>
              <a:t>世界</a:t>
            </a:r>
            <a:r>
              <a:rPr kumimoji="1" lang="ja-JP" altLang="en-US" sz="1200"/>
              <a:t>的に有名な音楽家です。／温暖化は</a:t>
            </a:r>
            <a:r>
              <a:rPr kumimoji="1" lang="ja-JP" altLang="en-US" sz="1200" b="1"/>
              <a:t>世界</a:t>
            </a:r>
            <a:r>
              <a:rPr kumimoji="1" lang="ja-JP" altLang="en-US" sz="1200"/>
              <a:t>中で問題になっている。</a:t>
            </a:r>
            <a:endParaRPr kumimoji="1" lang="en-US" altLang="ja-JP" sz="1200" dirty="0">
              <a:latin typeface="+mn-lt"/>
            </a:endParaRPr>
          </a:p>
          <a:p>
            <a:r>
              <a:rPr kumimoji="1" lang="ja-JP" altLang="en-US" sz="1200">
                <a:latin typeface="+mn-lt"/>
              </a:rPr>
              <a:t>政界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せいかい</a:t>
            </a:r>
            <a:r>
              <a:rPr kumimoji="1" lang="en-US" altLang="ja-JP" sz="1200" dirty="0">
                <a:latin typeface="+mn-lt"/>
              </a:rPr>
              <a:t>		political world	</a:t>
            </a:r>
            <a:r>
              <a:rPr kumimoji="1" lang="ja-JP" altLang="en-US" sz="1200"/>
              <a:t>彼は病気のため、</a:t>
            </a:r>
            <a:r>
              <a:rPr kumimoji="1" lang="ja-JP" altLang="en-US" sz="1200" b="1"/>
              <a:t>政界</a:t>
            </a:r>
            <a:r>
              <a:rPr kumimoji="1" lang="ja-JP" altLang="en-US" sz="1200"/>
              <a:t>を引退</a:t>
            </a:r>
            <a:r>
              <a:rPr kumimoji="1" lang="en-US" altLang="ja-JP" sz="1200" dirty="0"/>
              <a:t>(</a:t>
            </a:r>
            <a:r>
              <a:rPr kumimoji="1" lang="ja-JP" altLang="en-US" sz="1200"/>
              <a:t>いんたい</a:t>
            </a:r>
            <a:r>
              <a:rPr kumimoji="1" lang="en-US" altLang="ja-JP" sz="1200" dirty="0"/>
              <a:t>)</a:t>
            </a:r>
            <a:r>
              <a:rPr kumimoji="1" lang="ja-JP" altLang="en-US" sz="1200"/>
              <a:t>すると発表した。</a:t>
            </a:r>
            <a:endParaRPr kumimoji="1" lang="en-US" altLang="ja-JP" sz="1200" dirty="0">
              <a:latin typeface="+mn-lt"/>
            </a:endParaRPr>
          </a:p>
          <a:p>
            <a:r>
              <a:rPr kumimoji="1" lang="ja-JP" altLang="en-US" sz="1200">
                <a:latin typeface="+mn-lt"/>
              </a:rPr>
              <a:t>経済界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けいざいかい</a:t>
            </a:r>
            <a:r>
              <a:rPr kumimoji="1" lang="en-US" altLang="ja-JP" sz="1200" dirty="0">
                <a:latin typeface="+mn-lt"/>
              </a:rPr>
              <a:t>	economic world	</a:t>
            </a:r>
            <a:r>
              <a:rPr kumimoji="1" lang="ja-JP" altLang="en-US" sz="1200"/>
              <a:t>この技術は</a:t>
            </a:r>
            <a:r>
              <a:rPr kumimoji="1" lang="ja-JP" altLang="en-US" sz="1200" b="1"/>
              <a:t>経済界</a:t>
            </a:r>
            <a:r>
              <a:rPr kumimoji="1" lang="ja-JP" altLang="en-US" sz="1200"/>
              <a:t>で注目されています。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限界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げんかい</a:t>
            </a:r>
            <a:r>
              <a:rPr kumimoji="1" lang="en-US" altLang="ja-JP" sz="1200" dirty="0">
                <a:latin typeface="+mn-lt"/>
              </a:rPr>
              <a:t>		limit		</a:t>
            </a:r>
            <a:r>
              <a:rPr kumimoji="1" lang="ja-JP" altLang="en-US" sz="1200"/>
              <a:t>もう</a:t>
            </a:r>
            <a:r>
              <a:rPr kumimoji="1" lang="ja-JP" altLang="en-US" sz="1200" b="1"/>
              <a:t>限界</a:t>
            </a:r>
            <a:r>
              <a:rPr kumimoji="1" lang="ja-JP" altLang="en-US" sz="1200"/>
              <a:t>です。これ以上走れません。／がまんの</a:t>
            </a:r>
            <a:r>
              <a:rPr kumimoji="1" lang="ja-JP" altLang="en-US" sz="1200" b="1"/>
              <a:t>限界</a:t>
            </a:r>
            <a:r>
              <a:rPr kumimoji="1" lang="ja-JP" altLang="en-US" sz="1200"/>
              <a:t>です。／自分の</a:t>
            </a:r>
            <a:r>
              <a:rPr kumimoji="1" lang="ja-JP" altLang="en-US" sz="1200" b="1"/>
              <a:t>限界</a:t>
            </a:r>
            <a:r>
              <a:rPr kumimoji="1" lang="ja-JP" altLang="en-US" sz="1200"/>
              <a:t>に挑戦</a:t>
            </a:r>
            <a:r>
              <a:rPr kumimoji="1" lang="en-US" altLang="ja-JP" sz="1200" dirty="0"/>
              <a:t>(</a:t>
            </a:r>
            <a:r>
              <a:rPr kumimoji="1" lang="ja-JP" altLang="en-US" sz="1200"/>
              <a:t>ちょうせん</a:t>
            </a:r>
            <a:r>
              <a:rPr kumimoji="1" lang="en-US" altLang="ja-JP" sz="1200" dirty="0"/>
              <a:t>)</a:t>
            </a:r>
            <a:r>
              <a:rPr kumimoji="1" lang="ja-JP" altLang="en-US" sz="1200"/>
              <a:t>したい。</a:t>
            </a:r>
            <a:endParaRPr kumimoji="1" lang="en-US" altLang="ja-JP" sz="1200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85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479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16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70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40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19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5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25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04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15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08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96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54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の人口は何人ぐらいですか。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彼は病気のため、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政界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を引退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いんたい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すると発表した。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この技術は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経済界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で注目されています。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限界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です。これ以上走れません。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world, border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世界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the world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政界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political world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経済界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けいざいかい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economic world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限界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limit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05E93213-2FF7-5846-B9C9-E808E7DAD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821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2022-08-29T08:35:04Z</dcterms:created>
  <dcterms:modified xsi:type="dcterms:W3CDTF">2022-08-30T01:04:15Z</dcterms:modified>
</cp:coreProperties>
</file>