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4626"/>
  </p:normalViewPr>
  <p:slideViewPr>
    <p:cSldViewPr snapToGrid="0">
      <p:cViewPr varScale="1">
        <p:scale>
          <a:sx n="66" d="100"/>
          <a:sy n="66" d="100"/>
        </p:scale>
        <p:origin x="28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B6A0AD-F5CB-454D-A350-2CC8C8D7741D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A77FD-670F-EA48-8048-CA37DC063E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969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活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生活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生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活動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動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活気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気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活用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活字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字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活発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0" dirty="0"/>
              <a:t>	N1	 〔</a:t>
            </a:r>
            <a:r>
              <a:rPr kumimoji="1" lang="ja-JP" altLang="en-US" baseline="0">
                <a:solidFill>
                  <a:schemeClr val="tx1"/>
                </a:solidFill>
              </a:rPr>
              <a:t>発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生活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せいかつ</a:t>
            </a:r>
            <a:r>
              <a:rPr kumimoji="1" lang="en-US" altLang="ja-JP" baseline="0" dirty="0">
                <a:solidFill>
                  <a:schemeClr val="tx1"/>
                </a:solidFill>
              </a:rPr>
              <a:t>	life	</a:t>
            </a:r>
            <a:r>
              <a:rPr kumimoji="1" lang="ja-JP" altLang="en-US" baseline="0">
                <a:solidFill>
                  <a:schemeClr val="tx1"/>
                </a:solidFill>
              </a:rPr>
              <a:t>大学</a:t>
            </a:r>
            <a:r>
              <a:rPr kumimoji="1" lang="ja-JP" altLang="en-US" b="1" baseline="0">
                <a:solidFill>
                  <a:schemeClr val="tx1"/>
                </a:solidFill>
              </a:rPr>
              <a:t>生活</a:t>
            </a:r>
            <a:r>
              <a:rPr kumimoji="1" lang="ja-JP" altLang="en-US" baseline="0">
                <a:solidFill>
                  <a:schemeClr val="tx1"/>
                </a:solidFill>
              </a:rPr>
              <a:t>はどうですか。／インフレで</a:t>
            </a:r>
            <a:r>
              <a:rPr kumimoji="1" lang="ja-JP" altLang="en-US" b="1" baseline="0">
                <a:solidFill>
                  <a:schemeClr val="tx1"/>
                </a:solidFill>
              </a:rPr>
              <a:t>生活</a:t>
            </a:r>
            <a:r>
              <a:rPr kumimoji="1" lang="ja-JP" altLang="en-US" baseline="0">
                <a:solidFill>
                  <a:schemeClr val="tx1"/>
                </a:solidFill>
              </a:rPr>
              <a:t>が苦しくなった。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活動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かつどう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activity	</a:t>
            </a:r>
            <a:r>
              <a:rPr kumimoji="1" lang="ja-JP" altLang="en-US" baseline="0">
                <a:solidFill>
                  <a:schemeClr val="tx1"/>
                </a:solidFill>
              </a:rPr>
              <a:t>ボランティア</a:t>
            </a:r>
            <a:r>
              <a:rPr kumimoji="1" lang="ja-JP" altLang="en-US" b="1" baseline="0">
                <a:solidFill>
                  <a:schemeClr val="tx1"/>
                </a:solidFill>
              </a:rPr>
              <a:t>活動</a:t>
            </a:r>
            <a:r>
              <a:rPr kumimoji="1" lang="ja-JP" altLang="en-US" baseline="0">
                <a:solidFill>
                  <a:schemeClr val="tx1"/>
                </a:solidFill>
              </a:rPr>
              <a:t>を行う。／高校のとき、何かクラブ</a:t>
            </a:r>
            <a:r>
              <a:rPr kumimoji="1" lang="ja-JP" altLang="en-US" b="1" baseline="0">
                <a:solidFill>
                  <a:schemeClr val="tx1"/>
                </a:solidFill>
              </a:rPr>
              <a:t>活動</a:t>
            </a:r>
            <a:r>
              <a:rPr kumimoji="1" lang="ja-JP" altLang="en-US" baseline="0">
                <a:solidFill>
                  <a:schemeClr val="tx1"/>
                </a:solidFill>
              </a:rPr>
              <a:t>をしていましたか。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活気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かっき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vigor	</a:t>
            </a:r>
            <a:r>
              <a:rPr kumimoji="1" lang="ja-JP" altLang="en-US" baseline="0">
                <a:solidFill>
                  <a:schemeClr val="tx1"/>
                </a:solidFill>
              </a:rPr>
              <a:t>この町は人が多くて</a:t>
            </a:r>
            <a:r>
              <a:rPr kumimoji="1" lang="ja-JP" altLang="en-US" b="1" baseline="0">
                <a:solidFill>
                  <a:schemeClr val="tx1"/>
                </a:solidFill>
              </a:rPr>
              <a:t>活気</a:t>
            </a:r>
            <a:r>
              <a:rPr kumimoji="1" lang="ja-JP" altLang="en-US" baseline="0">
                <a:solidFill>
                  <a:schemeClr val="tx1"/>
                </a:solidFill>
              </a:rPr>
              <a:t>があります。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活用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かつよう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use	</a:t>
            </a:r>
            <a:r>
              <a:rPr kumimoji="1" lang="ja-JP" altLang="en-US" baseline="0">
                <a:solidFill>
                  <a:schemeClr val="tx1"/>
                </a:solidFill>
              </a:rPr>
              <a:t>データを</a:t>
            </a:r>
            <a:r>
              <a:rPr kumimoji="1" lang="ja-JP" altLang="en-US" b="1" baseline="0">
                <a:solidFill>
                  <a:schemeClr val="tx1"/>
                </a:solidFill>
              </a:rPr>
              <a:t>活用</a:t>
            </a:r>
            <a:r>
              <a:rPr kumimoji="1" lang="ja-JP" altLang="en-US" baseline="0">
                <a:solidFill>
                  <a:schemeClr val="tx1"/>
                </a:solidFill>
              </a:rPr>
              <a:t>する。／スマホを</a:t>
            </a:r>
            <a:r>
              <a:rPr kumimoji="1" lang="ja-JP" altLang="en-US" b="1" baseline="0">
                <a:solidFill>
                  <a:schemeClr val="tx1"/>
                </a:solidFill>
              </a:rPr>
              <a:t>活用</a:t>
            </a:r>
            <a:r>
              <a:rPr kumimoji="1" lang="ja-JP" altLang="en-US" baseline="0">
                <a:solidFill>
                  <a:schemeClr val="tx1"/>
                </a:solidFill>
              </a:rPr>
              <a:t>して、新しいビジネスを始める。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活字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かつじ</a:t>
            </a:r>
            <a:r>
              <a:rPr kumimoji="1" lang="en-US" altLang="ja-JP" baseline="0" dirty="0">
                <a:solidFill>
                  <a:schemeClr val="tx1"/>
                </a:solidFill>
              </a:rPr>
              <a:t>	type	</a:t>
            </a:r>
            <a:r>
              <a:rPr kumimoji="1" lang="ja-JP" altLang="en-US" baseline="0">
                <a:solidFill>
                  <a:schemeClr val="tx1"/>
                </a:solidFill>
              </a:rPr>
              <a:t>自分が書いたものが</a:t>
            </a:r>
            <a:r>
              <a:rPr kumimoji="1" lang="ja-JP" altLang="en-US" b="1" baseline="0">
                <a:solidFill>
                  <a:schemeClr val="tx1"/>
                </a:solidFill>
              </a:rPr>
              <a:t>活字</a:t>
            </a:r>
            <a:r>
              <a:rPr kumimoji="1" lang="ja-JP" altLang="en-US" baseline="0">
                <a:solidFill>
                  <a:schemeClr val="tx1"/>
                </a:solidFill>
              </a:rPr>
              <a:t>になるとうれしい。／手書きの文字と</a:t>
            </a:r>
            <a:r>
              <a:rPr kumimoji="1" lang="ja-JP" altLang="en-US" b="1" baseline="0">
                <a:solidFill>
                  <a:schemeClr val="tx1"/>
                </a:solidFill>
              </a:rPr>
              <a:t>活字</a:t>
            </a:r>
            <a:r>
              <a:rPr kumimoji="1" lang="ja-JP" altLang="en-US" baseline="0">
                <a:solidFill>
                  <a:schemeClr val="tx1"/>
                </a:solidFill>
              </a:rPr>
              <a:t>は少し形がちがいます。／若い人たちの</a:t>
            </a:r>
            <a:r>
              <a:rPr kumimoji="1" lang="ja-JP" altLang="en-US" b="1" baseline="0">
                <a:solidFill>
                  <a:schemeClr val="tx1"/>
                </a:solidFill>
              </a:rPr>
              <a:t>活字</a:t>
            </a:r>
            <a:r>
              <a:rPr kumimoji="1" lang="ja-JP" altLang="en-US" baseline="0">
                <a:solidFill>
                  <a:schemeClr val="tx1"/>
                </a:solidFill>
              </a:rPr>
              <a:t>離れが進んでいる。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活発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かっぱつ</a:t>
            </a:r>
            <a:r>
              <a:rPr kumimoji="1" lang="en-US" altLang="ja-JP" baseline="0" dirty="0">
                <a:solidFill>
                  <a:schemeClr val="tx1"/>
                </a:solidFill>
              </a:rPr>
              <a:t>	active	</a:t>
            </a:r>
            <a:r>
              <a:rPr kumimoji="1" lang="ja-JP" altLang="en-US" baseline="0">
                <a:solidFill>
                  <a:schemeClr val="tx1"/>
                </a:solidFill>
              </a:rPr>
              <a:t>火山活動が</a:t>
            </a:r>
            <a:r>
              <a:rPr kumimoji="1" lang="ja-JP" altLang="en-US" b="1" baseline="0">
                <a:solidFill>
                  <a:schemeClr val="tx1"/>
                </a:solidFill>
              </a:rPr>
              <a:t>活発</a:t>
            </a:r>
            <a:r>
              <a:rPr kumimoji="1" lang="ja-JP" altLang="en-US" baseline="0">
                <a:solidFill>
                  <a:schemeClr val="tx1"/>
                </a:solidFill>
              </a:rPr>
              <a:t>になっている。／</a:t>
            </a:r>
            <a:r>
              <a:rPr kumimoji="1" lang="ja-JP" altLang="en-US" b="1" baseline="0">
                <a:solidFill>
                  <a:schemeClr val="tx1"/>
                </a:solidFill>
              </a:rPr>
              <a:t>活発</a:t>
            </a:r>
            <a:r>
              <a:rPr kumimoji="1" lang="ja-JP" altLang="en-US" baseline="0">
                <a:solidFill>
                  <a:schemeClr val="tx1"/>
                </a:solidFill>
              </a:rPr>
              <a:t>なお子さんですね。／</a:t>
            </a:r>
            <a:r>
              <a:rPr kumimoji="1" lang="ja-JP" altLang="en-US" b="1" baseline="0">
                <a:solidFill>
                  <a:schemeClr val="tx1"/>
                </a:solidFill>
              </a:rPr>
              <a:t>活発</a:t>
            </a:r>
            <a:r>
              <a:rPr kumimoji="1" lang="ja-JP" altLang="en-US" baseline="0">
                <a:solidFill>
                  <a:schemeClr val="tx1"/>
                </a:solidFill>
              </a:rPr>
              <a:t>な意見が交わされた。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880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0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3187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931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1631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7314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232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384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552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770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629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5379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3864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生活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はどうですか。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ボランティア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活動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を行う。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この町は人が多くて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活気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データを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活用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active, live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生活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せいかつ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life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活動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かつどう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activity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活気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かっき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vigor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活用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かつよう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use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018F58B8-0F9E-7A44-9654-6668984B5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281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2022-08-24T02:41:00Z</dcterms:created>
  <dcterms:modified xsi:type="dcterms:W3CDTF">2022-08-24T02:41:29Z</dcterms:modified>
</cp:coreProperties>
</file>