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259"/>
  </p:normalViewPr>
  <p:slideViewPr>
    <p:cSldViewPr snapToGrid="0">
      <p:cViewPr varScale="1">
        <p:scale>
          <a:sx n="69" d="100"/>
          <a:sy n="69" d="100"/>
        </p:scale>
        <p:origin x="27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A1BA49-F72A-1248-BF20-A1EEB4D356A3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0C9AC-30FB-AD47-A1E7-081B512D58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3467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計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時計</a:t>
            </a:r>
            <a:r>
              <a:rPr kumimoji="1" lang="en-US" altLang="ja-JP" dirty="0"/>
              <a:t>	N5	〔</a:t>
            </a:r>
            <a:r>
              <a:rPr kumimoji="1" lang="ja-JP" altLang="en-US"/>
              <a:t>時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計画</a:t>
            </a:r>
            <a:r>
              <a:rPr kumimoji="1" lang="en-US" altLang="ja-JP" dirty="0"/>
              <a:t>	N4	〔</a:t>
            </a:r>
            <a:r>
              <a:rPr kumimoji="1" lang="ja-JP" altLang="en-US"/>
              <a:t>画</a:t>
            </a:r>
            <a:r>
              <a:rPr kumimoji="1" lang="en-US" altLang="ja-JP" dirty="0"/>
              <a:t>〕N4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時計</a:t>
            </a:r>
            <a:r>
              <a:rPr kumimoji="1" lang="ja-JP" altLang="en-US" dirty="0">
                <a:solidFill>
                  <a:schemeClr val="tx1"/>
                </a:solidFill>
              </a:rPr>
              <a:t>	とけい	</a:t>
            </a:r>
            <a:r>
              <a:rPr kumimoji="1" lang="en-US" altLang="ja-JP" dirty="0">
                <a:solidFill>
                  <a:schemeClr val="tx1"/>
                </a:solidFill>
              </a:rPr>
              <a:t>clock	</a:t>
            </a:r>
            <a:r>
              <a:rPr kumimoji="1" lang="ja-JP" altLang="en-US" sz="1200">
                <a:latin typeface="Segoe UI Historic" panose="020B0502040204020203" pitchFamily="34" charset="0"/>
              </a:rPr>
              <a:t>クリスマスに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時計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>
                <a:latin typeface="Segoe UI Historic" panose="020B0502040204020203" pitchFamily="34" charset="0"/>
              </a:rPr>
              <a:t>もらいました。／へやに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時計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がありますか。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計画	けいかく	</a:t>
            </a:r>
            <a:r>
              <a:rPr kumimoji="1" lang="en-US" altLang="ja-JP" dirty="0">
                <a:solidFill>
                  <a:schemeClr val="tx1"/>
                </a:solidFill>
              </a:rPr>
              <a:t>plan	</a:t>
            </a:r>
            <a:r>
              <a:rPr kumimoji="1" lang="ja-JP" altLang="en-US">
                <a:solidFill>
                  <a:schemeClr val="tx1"/>
                </a:solidFill>
              </a:rPr>
              <a:t>どんな</a:t>
            </a:r>
            <a:r>
              <a:rPr kumimoji="1" lang="ja-JP" altLang="en-US" b="1">
                <a:solidFill>
                  <a:schemeClr val="tx1"/>
                </a:solidFill>
              </a:rPr>
              <a:t>計画</a:t>
            </a:r>
            <a:r>
              <a:rPr kumimoji="1" lang="ja-JP" altLang="en-US">
                <a:solidFill>
                  <a:schemeClr val="tx1"/>
                </a:solidFill>
              </a:rPr>
              <a:t>ですか。／旅行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りょこう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計画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をたてましょう。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452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7193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0625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8520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2356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784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9348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7052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0683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2727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2951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264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8288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>
            <a:extLst>
              <a:ext uri="{FF2B5EF4-FFF2-40B4-BE49-F238E27FC236}">
                <a16:creationId xmlns:a16="http://schemas.microsoft.com/office/drawing/2014/main" id="{4F3683BD-8097-40EA-B3E0-AD11C2252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08005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075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plan, measure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ケイ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時計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と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けい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clock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計画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けい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かく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plan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はか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9D04992-D551-4CD8-AEC3-6ED22362B96B}"/>
              </a:ext>
            </a:extLst>
          </p:cNvPr>
          <p:cNvSpPr txBox="1"/>
          <p:nvPr/>
        </p:nvSpPr>
        <p:spPr>
          <a:xfrm>
            <a:off x="516255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クリスマスに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時計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をもらいました。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どんな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計画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5263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2022-09-13T07:48:33Z</dcterms:created>
  <dcterms:modified xsi:type="dcterms:W3CDTF">2022-09-13T07:49:02Z</dcterms:modified>
</cp:coreProperties>
</file>