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2993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271E2-D841-D14E-B41F-1C86A3862AB2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728FE-B68A-4F41-9ED5-9CFFE51BA7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251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建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建設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建築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築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建てる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建物</a:t>
            </a:r>
            <a:r>
              <a:rPr kumimoji="1" lang="en-US" altLang="ja-JP" dirty="0"/>
              <a:t>	N5	 〔</a:t>
            </a:r>
            <a:r>
              <a:rPr kumimoji="1" lang="ja-JP" altLang="en-US" baseline="0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建つ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けんせつ</a:t>
            </a:r>
            <a:r>
              <a:rPr kumimoji="1" lang="en-US" altLang="ja-JP" dirty="0">
                <a:latin typeface="+mn-lt"/>
              </a:rPr>
              <a:t>	construction		</a:t>
            </a:r>
            <a:r>
              <a:rPr kumimoji="1" lang="ja-JP" altLang="en-US">
                <a:latin typeface="+mn-lt"/>
              </a:rPr>
              <a:t>ダムの</a:t>
            </a:r>
            <a:r>
              <a:rPr kumimoji="1" lang="ja-JP" altLang="en-US" b="1">
                <a:latin typeface="+mn-lt"/>
              </a:rPr>
              <a:t>建設</a:t>
            </a:r>
            <a:r>
              <a:rPr kumimoji="1" lang="ja-JP" altLang="en-US">
                <a:latin typeface="+mn-lt"/>
              </a:rPr>
              <a:t>に反対する。／新しい空港が</a:t>
            </a:r>
            <a:r>
              <a:rPr kumimoji="1" lang="ja-JP" altLang="en-US" b="1">
                <a:latin typeface="+mn-lt"/>
              </a:rPr>
              <a:t>建設</a:t>
            </a:r>
            <a:r>
              <a:rPr kumimoji="1" lang="ja-JP" altLang="en-US">
                <a:latin typeface="+mn-lt"/>
              </a:rPr>
              <a:t>されます。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建築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けんちく</a:t>
            </a:r>
            <a:r>
              <a:rPr kumimoji="1" lang="en-US" altLang="ja-JP" dirty="0">
                <a:latin typeface="+mn-lt"/>
              </a:rPr>
              <a:t>	construction		</a:t>
            </a:r>
            <a:r>
              <a:rPr kumimoji="1" lang="ja-JP" altLang="en-US">
                <a:latin typeface="+mn-lt"/>
              </a:rPr>
              <a:t>洋風</a:t>
            </a:r>
            <a:r>
              <a:rPr kumimoji="1" lang="ja-JP" altLang="en-US" b="1">
                <a:latin typeface="+mn-lt"/>
              </a:rPr>
              <a:t>建築</a:t>
            </a:r>
            <a:r>
              <a:rPr kumimoji="1" lang="ja-JP" altLang="en-US">
                <a:latin typeface="+mn-lt"/>
              </a:rPr>
              <a:t>のすてきな店です。／兄は</a:t>
            </a:r>
            <a:r>
              <a:rPr kumimoji="1" lang="ja-JP" altLang="en-US" b="1">
                <a:latin typeface="+mn-lt"/>
              </a:rPr>
              <a:t>建築</a:t>
            </a:r>
            <a:r>
              <a:rPr kumimoji="1" lang="ja-JP" altLang="en-US">
                <a:latin typeface="+mn-lt"/>
              </a:rPr>
              <a:t>家です。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建てる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たてる</a:t>
            </a:r>
            <a:r>
              <a:rPr kumimoji="1" lang="en-US" altLang="ja-JP" dirty="0">
                <a:latin typeface="+mn-lt"/>
              </a:rPr>
              <a:t>	to build		</a:t>
            </a:r>
            <a:r>
              <a:rPr kumimoji="1" lang="ja-JP" altLang="en-US">
                <a:latin typeface="+mn-lt"/>
              </a:rPr>
              <a:t>この家は</a:t>
            </a:r>
            <a:r>
              <a:rPr kumimoji="1" lang="en-US" altLang="ja-JP" dirty="0">
                <a:latin typeface="+mn-lt"/>
              </a:rPr>
              <a:t>10</a:t>
            </a:r>
            <a:r>
              <a:rPr kumimoji="1" lang="ja-JP" altLang="en-US">
                <a:latin typeface="+mn-lt"/>
              </a:rPr>
              <a:t>年前に</a:t>
            </a:r>
            <a:r>
              <a:rPr kumimoji="1" lang="ja-JP" altLang="en-US" b="1">
                <a:latin typeface="+mn-lt"/>
              </a:rPr>
              <a:t>建てました</a:t>
            </a:r>
            <a:r>
              <a:rPr kumimoji="1" lang="ja-JP" altLang="en-US">
                <a:latin typeface="+mn-lt"/>
              </a:rPr>
              <a:t>。／彼は自分でうちを</a:t>
            </a:r>
            <a:r>
              <a:rPr kumimoji="1" lang="ja-JP" altLang="en-US" b="1">
                <a:latin typeface="+mn-lt"/>
              </a:rPr>
              <a:t>建てた</a:t>
            </a:r>
            <a:r>
              <a:rPr kumimoji="1" lang="ja-JP" altLang="en-US">
                <a:latin typeface="+mn-lt"/>
              </a:rPr>
              <a:t>そうです。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建物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たてもの</a:t>
            </a:r>
            <a:r>
              <a:rPr kumimoji="1" lang="en-US" altLang="ja-JP" dirty="0">
                <a:latin typeface="+mn-lt"/>
              </a:rPr>
              <a:t>	building		</a:t>
            </a:r>
            <a:r>
              <a:rPr kumimoji="1" lang="ja-JP" altLang="en-US" b="1">
                <a:latin typeface="+mn-lt"/>
              </a:rPr>
              <a:t>建物</a:t>
            </a:r>
            <a:r>
              <a:rPr kumimoji="1" lang="ja-JP" altLang="en-US">
                <a:latin typeface="+mn-lt"/>
              </a:rPr>
              <a:t>の中には入らないでください。／あの</a:t>
            </a:r>
            <a:r>
              <a:rPr kumimoji="1" lang="ja-JP" altLang="en-US" b="1">
                <a:latin typeface="+mn-lt"/>
              </a:rPr>
              <a:t>建物</a:t>
            </a:r>
            <a:r>
              <a:rPr kumimoji="1" lang="ja-JP" altLang="en-US">
                <a:latin typeface="+mn-lt"/>
              </a:rPr>
              <a:t>は何ですか。</a:t>
            </a:r>
            <a:r>
              <a:rPr kumimoji="1" lang="en-US" altLang="ja-JP" dirty="0">
                <a:latin typeface="+mn-lt"/>
              </a:rPr>
              <a:t>…</a:t>
            </a:r>
            <a:r>
              <a:rPr kumimoji="1" lang="ja-JP" altLang="en-US">
                <a:latin typeface="+mn-lt"/>
              </a:rPr>
              <a:t>図書館です。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建つ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たつ</a:t>
            </a:r>
            <a:r>
              <a:rPr kumimoji="1" lang="en-US" altLang="ja-JP" dirty="0">
                <a:latin typeface="+mn-lt"/>
              </a:rPr>
              <a:t>	to be built		</a:t>
            </a:r>
            <a:r>
              <a:rPr kumimoji="1" lang="ja-JP" altLang="en-US">
                <a:latin typeface="+mn-lt"/>
              </a:rPr>
              <a:t>駅前に新しいビルが</a:t>
            </a:r>
            <a:r>
              <a:rPr kumimoji="1" lang="ja-JP" altLang="en-US" b="1">
                <a:latin typeface="+mn-lt"/>
              </a:rPr>
              <a:t>建ちました</a:t>
            </a:r>
            <a:r>
              <a:rPr kumimoji="1" lang="ja-JP" altLang="en-US">
                <a:latin typeface="+mn-lt"/>
              </a:rPr>
              <a:t>。／となりにアパートが</a:t>
            </a:r>
            <a:r>
              <a:rPr kumimoji="1" lang="ja-JP" altLang="en-US" b="1">
                <a:latin typeface="+mn-lt"/>
              </a:rPr>
              <a:t>建つ</a:t>
            </a:r>
            <a:r>
              <a:rPr kumimoji="1" lang="ja-JP" altLang="en-US">
                <a:latin typeface="+mn-lt"/>
              </a:rPr>
              <a:t>そうです。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632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846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6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8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95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9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22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57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31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373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5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23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ダムの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に反対する。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洋風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のすてきな店です。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彼は自分でうちを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建てた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の中には入らないでください。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駅前に新しいビルが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建ちました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build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建設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けんせつ</a:t>
                      </a:r>
                      <a:r>
                        <a:rPr kumimoji="1" lang="en-US" altLang="ja-JP" sz="2400" dirty="0">
                          <a:latin typeface="+mn-lt"/>
                        </a:rPr>
                        <a:t>	construction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建築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けんちく</a:t>
                      </a:r>
                      <a:r>
                        <a:rPr kumimoji="1" lang="en-US" altLang="ja-JP" sz="2400" dirty="0">
                          <a:latin typeface="+mn-lt"/>
                        </a:rPr>
                        <a:t>	construction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てる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建てる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たてる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build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建物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たてもの</a:t>
                      </a:r>
                      <a:r>
                        <a:rPr kumimoji="1" lang="en-US" altLang="ja-JP" sz="2400" dirty="0">
                          <a:latin typeface="+mn-lt"/>
                        </a:rPr>
                        <a:t>	building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建つ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be built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422CD08-40A7-0A40-B95A-FA987FC8F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2022-09-16T00:22:34Z</dcterms:created>
  <dcterms:modified xsi:type="dcterms:W3CDTF">2022-09-16T00:22:52Z</dcterms:modified>
</cp:coreProperties>
</file>