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2857"/>
  </p:normalViewPr>
  <p:slideViewPr>
    <p:cSldViewPr snapToGrid="0">
      <p:cViewPr varScale="1">
        <p:scale>
          <a:sx n="64" d="100"/>
          <a:sy n="64" d="100"/>
        </p:scale>
        <p:origin x="29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529D4E-A772-8046-B13B-F5DC8AB6C938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45B87-66FF-6E4E-97A9-28B1CF643D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1380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研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研究</a:t>
            </a:r>
            <a:r>
              <a:rPr kumimoji="1" lang="ja-JP" altLang="en-US" sz="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dirty="0"/>
              <a:t>	N4	〔</a:t>
            </a:r>
            <a:r>
              <a:rPr kumimoji="1" lang="ja-JP" altLang="en-US"/>
              <a:t>究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研究室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究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室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r>
              <a:rPr kumimoji="1" lang="ja-JP" altLang="en-US" sz="1200">
                <a:solidFill>
                  <a:schemeClr val="tx1"/>
                </a:solidFill>
              </a:rPr>
              <a:t>研究者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究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者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r>
              <a:rPr kumimoji="1" lang="ja-JP" altLang="en-US" sz="1200">
                <a:solidFill>
                  <a:schemeClr val="tx1"/>
                </a:solidFill>
              </a:rPr>
              <a:t>研修</a:t>
            </a:r>
            <a:r>
              <a:rPr kumimoji="1" lang="ja-JP" altLang="en-US" sz="105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修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〕N1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研究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ja-JP" altLang="en-US" sz="2400" dirty="0">
                <a:solidFill>
                  <a:schemeClr val="tx1"/>
                </a:solidFill>
              </a:rPr>
              <a:t>	けんきゅう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	research, study	</a:t>
            </a:r>
            <a:r>
              <a:rPr kumimoji="1" lang="ja-JP" altLang="en-US" sz="2400">
                <a:solidFill>
                  <a:schemeClr val="tx1"/>
                </a:solidFill>
              </a:rPr>
              <a:t>シンさんはは薬の</a:t>
            </a:r>
            <a:r>
              <a:rPr kumimoji="1" lang="ja-JP" altLang="en-US" sz="2400" b="1">
                <a:solidFill>
                  <a:schemeClr val="tx1"/>
                </a:solidFill>
              </a:rPr>
              <a:t>研究</a:t>
            </a:r>
            <a:r>
              <a:rPr kumimoji="1" lang="ja-JP" altLang="en-US" sz="2400">
                <a:solidFill>
                  <a:schemeClr val="tx1"/>
                </a:solidFill>
              </a:rPr>
              <a:t>をしています。／私は電気自動車について</a:t>
            </a:r>
            <a:r>
              <a:rPr kumimoji="1" lang="ja-JP" altLang="en-US" sz="2400" b="1">
                <a:solidFill>
                  <a:schemeClr val="tx1"/>
                </a:solidFill>
              </a:rPr>
              <a:t>研究して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います。／奨学金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しょうがくきん</a:t>
            </a:r>
            <a:r>
              <a:rPr kumimoji="1" lang="en-US" altLang="ja-JP" sz="2400" dirty="0">
                <a:solidFill>
                  <a:schemeClr val="tx1"/>
                </a:solidFill>
              </a:rPr>
              <a:t>: scholarship)</a:t>
            </a:r>
            <a:r>
              <a:rPr kumimoji="1" lang="ja-JP" altLang="en-US" sz="2400">
                <a:solidFill>
                  <a:schemeClr val="tx1"/>
                </a:solidFill>
              </a:rPr>
              <a:t>をもらってアルバイトをやめたので、時間をかけて</a:t>
            </a:r>
            <a:r>
              <a:rPr kumimoji="1" lang="ja-JP" altLang="en-US" sz="2400" b="1">
                <a:solidFill>
                  <a:schemeClr val="tx1"/>
                </a:solidFill>
              </a:rPr>
              <a:t>研究する</a:t>
            </a:r>
            <a:r>
              <a:rPr kumimoji="1" lang="ja-JP" altLang="en-US" sz="2400">
                <a:solidFill>
                  <a:schemeClr val="tx1"/>
                </a:solidFill>
              </a:rPr>
              <a:t>ことができました。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研究室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けんきゅうしつ</a:t>
            </a:r>
            <a:r>
              <a:rPr kumimoji="1" lang="en-US" altLang="ja-JP" sz="2400" dirty="0">
                <a:solidFill>
                  <a:schemeClr val="tx1"/>
                </a:solidFill>
              </a:rPr>
              <a:t>	laboratory		</a:t>
            </a:r>
            <a:r>
              <a:rPr kumimoji="1" lang="ja-JP" altLang="en-US" sz="2400" b="1">
                <a:solidFill>
                  <a:schemeClr val="tx1"/>
                </a:solidFill>
              </a:rPr>
              <a:t>研究室</a:t>
            </a:r>
            <a:r>
              <a:rPr kumimoji="1" lang="ja-JP" altLang="en-US" sz="2400">
                <a:solidFill>
                  <a:schemeClr val="tx1"/>
                </a:solidFill>
              </a:rPr>
              <a:t>の友だちと昼ご飯を食べに行きました。／土曜日も</a:t>
            </a:r>
            <a:r>
              <a:rPr kumimoji="1" lang="ja-JP" altLang="en-US" sz="2400" b="1">
                <a:solidFill>
                  <a:schemeClr val="tx1"/>
                </a:solidFill>
              </a:rPr>
              <a:t>研究室</a:t>
            </a:r>
            <a:r>
              <a:rPr kumimoji="1" lang="ja-JP" altLang="en-US" sz="2400">
                <a:solidFill>
                  <a:schemeClr val="tx1"/>
                </a:solidFill>
              </a:rPr>
              <a:t>のゼミがあって、忙しいです。／先生、あしたは</a:t>
            </a:r>
            <a:r>
              <a:rPr kumimoji="1" lang="ja-JP" altLang="en-US" sz="2400" b="1">
                <a:solidFill>
                  <a:schemeClr val="tx1"/>
                </a:solidFill>
              </a:rPr>
              <a:t>研究室</a:t>
            </a:r>
            <a:r>
              <a:rPr kumimoji="1" lang="ja-JP" altLang="en-US" sz="2400">
                <a:solidFill>
                  <a:schemeClr val="tx1"/>
                </a:solidFill>
              </a:rPr>
              <a:t>にいらしゃいますか。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研究者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けんきゅうしゃ</a:t>
            </a:r>
            <a:r>
              <a:rPr kumimoji="1" lang="en-US" altLang="ja-JP" sz="2400" dirty="0">
                <a:solidFill>
                  <a:schemeClr val="tx1"/>
                </a:solidFill>
              </a:rPr>
              <a:t>	researcher		</a:t>
            </a:r>
            <a:r>
              <a:rPr kumimoji="1" lang="ja-JP" altLang="en-US" sz="2400">
                <a:solidFill>
                  <a:schemeClr val="tx1"/>
                </a:solidFill>
              </a:rPr>
              <a:t>今回</a:t>
            </a:r>
            <a:r>
              <a:rPr kumimoji="1" lang="ja-JP" altLang="en-US" sz="2400" dirty="0">
                <a:solidFill>
                  <a:schemeClr val="tx1"/>
                </a:solidFill>
              </a:rPr>
              <a:t>の学会には、国内の多くの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研究者</a:t>
            </a:r>
            <a:r>
              <a:rPr kumimoji="1" lang="ja-JP" altLang="en-US" sz="2400" dirty="0">
                <a:solidFill>
                  <a:schemeClr val="tx1"/>
                </a:solidFill>
              </a:rPr>
              <a:t>が参加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さんか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した。／父は生物学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せいぶつがく</a:t>
            </a:r>
            <a:r>
              <a:rPr kumimoji="1" lang="en-US" altLang="ja-JP" sz="2400" dirty="0">
                <a:solidFill>
                  <a:schemeClr val="tx1"/>
                </a:solidFill>
              </a:rPr>
              <a:t>: biology)</a:t>
            </a:r>
            <a:r>
              <a:rPr kumimoji="1" lang="ja-JP" altLang="en-US" sz="2400">
                <a:solidFill>
                  <a:schemeClr val="tx1"/>
                </a:solidFill>
              </a:rPr>
              <a:t>の</a:t>
            </a:r>
            <a:r>
              <a:rPr kumimoji="1" lang="ja-JP" altLang="en-US" sz="2400" b="1">
                <a:solidFill>
                  <a:schemeClr val="tx1"/>
                </a:solidFill>
              </a:rPr>
              <a:t>研究者</a:t>
            </a:r>
            <a:r>
              <a:rPr kumimoji="1" lang="ja-JP" altLang="en-US" sz="2400">
                <a:solidFill>
                  <a:schemeClr val="tx1"/>
                </a:solidFill>
              </a:rPr>
              <a:t>です。／私は</a:t>
            </a:r>
            <a:r>
              <a:rPr kumimoji="1" lang="ja-JP" altLang="en-US" sz="2400" b="1">
                <a:solidFill>
                  <a:schemeClr val="tx1"/>
                </a:solidFill>
              </a:rPr>
              <a:t>研究者</a:t>
            </a:r>
            <a:r>
              <a:rPr kumimoji="1" lang="ja-JP" altLang="en-US" sz="2400">
                <a:solidFill>
                  <a:schemeClr val="tx1"/>
                </a:solidFill>
              </a:rPr>
              <a:t>になりたいです。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研修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けんしゅう</a:t>
            </a:r>
            <a:r>
              <a:rPr kumimoji="1" lang="en-US" altLang="ja-JP" sz="2400" dirty="0">
                <a:solidFill>
                  <a:schemeClr val="tx1"/>
                </a:solidFill>
              </a:rPr>
              <a:t>		training		</a:t>
            </a:r>
            <a:r>
              <a:rPr kumimoji="1" lang="ja-JP" altLang="en-US" sz="2400">
                <a:solidFill>
                  <a:schemeClr val="tx1"/>
                </a:solidFill>
              </a:rPr>
              <a:t>新入社員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しんにゅうしゃいん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</a:t>
            </a:r>
            <a:r>
              <a:rPr kumimoji="1" lang="ja-JP" altLang="en-US" sz="2400"/>
              <a:t>１か月</a:t>
            </a:r>
            <a:r>
              <a:rPr kumimoji="1" lang="ja-JP" altLang="en-US" sz="2400" b="1">
                <a:solidFill>
                  <a:schemeClr val="tx1"/>
                </a:solidFill>
              </a:rPr>
              <a:t>研修</a:t>
            </a:r>
            <a:r>
              <a:rPr kumimoji="1" lang="ja-JP" altLang="en-US" sz="2400">
                <a:solidFill>
                  <a:schemeClr val="tx1"/>
                </a:solidFill>
              </a:rPr>
              <a:t>を受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けます</a:t>
            </a:r>
            <a:r>
              <a:rPr kumimoji="1" lang="en-US" altLang="ja-JP" sz="2400" dirty="0">
                <a:solidFill>
                  <a:schemeClr val="tx1"/>
                </a:solidFill>
              </a:rPr>
              <a:t>(take, receive)</a:t>
            </a:r>
            <a:r>
              <a:rPr kumimoji="1" lang="ja-JP" altLang="en-US" sz="2400">
                <a:solidFill>
                  <a:schemeClr val="tx1"/>
                </a:solidFill>
              </a:rPr>
              <a:t>。／</a:t>
            </a:r>
            <a:r>
              <a:rPr kumimoji="1" lang="ja-JP" altLang="en-US" sz="2400" b="1">
                <a:solidFill>
                  <a:schemeClr val="tx1"/>
                </a:solidFill>
              </a:rPr>
              <a:t>研修</a:t>
            </a:r>
            <a:r>
              <a:rPr kumimoji="1" lang="ja-JP" altLang="en-US" sz="2400">
                <a:solidFill>
                  <a:schemeClr val="tx1"/>
                </a:solidFill>
              </a:rPr>
              <a:t>旅行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りょこう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で名古屋へ行きました。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097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3001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715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2289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4531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5163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145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6979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7101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0097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5502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4645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7997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彼は薬の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研究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研究室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の友だちと昼ご飯を食べに行きました。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新入社員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しんにゅうしゃいん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は１か月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研修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を受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けます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(take, receive)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273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grind, research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ケン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研究</a:t>
                      </a:r>
                      <a:r>
                        <a:rPr kumimoji="1" lang="ja-JP" altLang="en-US" sz="1800" kern="1200" baseline="-25000">
                          <a:solidFill>
                            <a:srgbClr val="000000"/>
                          </a:solidFill>
                          <a:effectLst/>
                          <a:latin typeface="Segoe UI Symbol" panose="020B0502040204020203" pitchFamily="34" charset="0"/>
                          <a:ea typeface="游ゴシック" panose="020B0400000000000000" pitchFamily="50" charset="-128"/>
                          <a:cs typeface="+mn-cs"/>
                        </a:rPr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けんきゅう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research, study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研究室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けんきゅうしつ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laboratory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研修</a:t>
                      </a:r>
                      <a:r>
                        <a:rPr kumimoji="1" lang="ja-JP" altLang="en-US" sz="1800" kern="1200" baseline="-25000">
                          <a:solidFill>
                            <a:srgbClr val="000000"/>
                          </a:solidFill>
                          <a:effectLst/>
                          <a:latin typeface="Segoe UI Symbol" panose="020B0502040204020203" pitchFamily="34" charset="0"/>
                          <a:ea typeface="游ゴシック" panose="020B0400000000000000" pitchFamily="50" charset="-128"/>
                          <a:cs typeface="+mn-cs"/>
                        </a:rPr>
                        <a:t>する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けんしゅう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training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10">
            <a:extLst>
              <a:ext uri="{FF2B5EF4-FFF2-40B4-BE49-F238E27FC236}">
                <a16:creationId xmlns:a16="http://schemas.microsoft.com/office/drawing/2014/main" id="{59A12731-3F5A-4C40-B107-6A1060F27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0981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321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2022-09-14T08:32:51Z</dcterms:created>
  <dcterms:modified xsi:type="dcterms:W3CDTF">2022-09-14T08:33:19Z</dcterms:modified>
</cp:coreProperties>
</file>