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619"/>
  </p:normalViewPr>
  <p:slideViewPr>
    <p:cSldViewPr snapToGrid="0">
      <p:cViewPr varScale="1">
        <p:scale>
          <a:sx n="43" d="100"/>
          <a:sy n="43" d="100"/>
        </p:scale>
        <p:origin x="3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8B3C7-6C9F-4242-91B4-5B205478A0E6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63DAB-C09B-BD4D-9FB4-2CF4EEB73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25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県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県</a:t>
            </a:r>
            <a:r>
              <a:rPr kumimoji="1" lang="en-US" altLang="ja-JP" dirty="0"/>
              <a:t>	N4	</a:t>
            </a:r>
          </a:p>
          <a:p>
            <a:r>
              <a:rPr kumimoji="1" lang="ja-JP" altLang="en-US"/>
              <a:t>県庁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/>
              <a:t>県知事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知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県</a:t>
            </a:r>
            <a:r>
              <a:rPr kumimoji="1" lang="ja-JP" altLang="en-US" sz="2400" dirty="0">
                <a:solidFill>
                  <a:schemeClr val="tx1"/>
                </a:solidFill>
              </a:rPr>
              <a:t>	けん	</a:t>
            </a:r>
            <a:r>
              <a:rPr kumimoji="1" lang="en-US" altLang="ja-JP" sz="2400" dirty="0">
                <a:solidFill>
                  <a:schemeClr val="tx1"/>
                </a:solidFill>
              </a:rPr>
              <a:t>prefecture		</a:t>
            </a:r>
            <a:r>
              <a:rPr kumimoji="1" lang="ja-JP" altLang="en-US" sz="2400" dirty="0">
                <a:solidFill>
                  <a:schemeClr val="tx1"/>
                </a:solidFill>
              </a:rPr>
              <a:t>２年前まで石川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県</a:t>
            </a:r>
            <a:r>
              <a:rPr kumimoji="1" lang="ja-JP" altLang="en-US" sz="2400" dirty="0">
                <a:solidFill>
                  <a:schemeClr val="tx1"/>
                </a:solidFill>
              </a:rPr>
              <a:t>に住んで</a:t>
            </a:r>
            <a:r>
              <a:rPr kumimoji="1" lang="ja-JP" altLang="en-US" sz="2400">
                <a:solidFill>
                  <a:schemeClr val="tx1"/>
                </a:solidFill>
              </a:rPr>
              <a:t>いました。／どの</a:t>
            </a:r>
            <a:r>
              <a:rPr kumimoji="1" lang="ja-JP" altLang="en-US" sz="2400" b="1">
                <a:solidFill>
                  <a:schemeClr val="tx1"/>
                </a:solidFill>
              </a:rPr>
              <a:t>県</a:t>
            </a:r>
            <a:r>
              <a:rPr kumimoji="1" lang="ja-JP" altLang="en-US" sz="2400">
                <a:solidFill>
                  <a:schemeClr val="tx1"/>
                </a:solidFill>
              </a:rPr>
              <a:t>に行ったことがありますか。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県庁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けんちょう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prefectural office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山本さんのお父さんは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県庁</a:t>
            </a:r>
            <a:r>
              <a:rPr kumimoji="1" lang="ja-JP" altLang="en-US" sz="2400" dirty="0">
                <a:solidFill>
                  <a:schemeClr val="tx1"/>
                </a:solidFill>
              </a:rPr>
              <a:t>で働いています。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県知事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けんちじ</a:t>
            </a:r>
            <a:r>
              <a:rPr kumimoji="1" lang="en-US" altLang="ja-JP" sz="2400" dirty="0">
                <a:solidFill>
                  <a:schemeClr val="tx1"/>
                </a:solidFill>
              </a:rPr>
              <a:t>	prefectural governor	</a:t>
            </a:r>
            <a:r>
              <a:rPr kumimoji="1" lang="ja-JP" altLang="en-US" sz="2400" dirty="0">
                <a:solidFill>
                  <a:schemeClr val="tx1"/>
                </a:solidFill>
              </a:rPr>
              <a:t>今の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県知事</a:t>
            </a:r>
            <a:r>
              <a:rPr kumimoji="1" lang="ja-JP" altLang="en-US" sz="2400">
                <a:solidFill>
                  <a:schemeClr val="tx1"/>
                </a:solidFill>
              </a:rPr>
              <a:t>の名前、しっていますか。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192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573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086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37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887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573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31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3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88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15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88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41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62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２年前まで石川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に住んでいました。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山本さんのお父さんは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県庁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で働いています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56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prefecture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ケン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県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けん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prefecture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県庁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けんちょう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prefectural office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4">
            <a:extLst>
              <a:ext uri="{FF2B5EF4-FFF2-40B4-BE49-F238E27FC236}">
                <a16:creationId xmlns:a16="http://schemas.microsoft.com/office/drawing/2014/main" id="{1335212E-1AAE-40B1-B786-86F561D66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0575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135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2022-09-14T08:02:13Z</dcterms:created>
  <dcterms:modified xsi:type="dcterms:W3CDTF">2022-09-14T08:27:27Z</dcterms:modified>
</cp:coreProperties>
</file>