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</p:sldMasterIdLst>
  <p:notesMasterIdLst>
    <p:notesMasterId r:id="rId3"/>
  </p:notesMasterIdLst>
  <p:sldIdLst>
    <p:sldId id="291" r:id="rId2"/>
  </p:sldIdLst>
  <p:sldSz cx="12192000" cy="6858000"/>
  <p:notesSz cx="6858000" cy="9144000"/>
  <p:defaultTextStyle>
    <a:defPPr>
      <a:defRPr lang="ja-JP"/>
    </a:defPPr>
    <a:lvl1pPr marL="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11"/>
    <p:restoredTop sz="40068"/>
  </p:normalViewPr>
  <p:slideViewPr>
    <p:cSldViewPr snapToGrid="0">
      <p:cViewPr varScale="1">
        <p:scale>
          <a:sx n="47" d="100"/>
          <a:sy n="47" d="100"/>
        </p:scale>
        <p:origin x="3624" y="1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A87CF74-CD6C-884D-B467-BC999ED91440}" type="datetimeFigureOut">
              <a:rPr kumimoji="1" lang="ja-JP" altLang="en-US" smtClean="0"/>
              <a:t>2022/9/15</a:t>
            </a:fld>
            <a:endParaRPr kumimoji="1" lang="ja-JP" altLang="en-US"/>
          </a:p>
        </p:txBody>
      </p:sp>
      <p:sp>
        <p:nvSpPr>
          <p:cNvPr id="4" name="スライド イメージ プレースホルダー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ja-JP" altLang="en-US"/>
          </a:p>
        </p:txBody>
      </p:sp>
      <p:sp>
        <p:nvSpPr>
          <p:cNvPr id="5" name="ノー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480453D-17EA-4E45-AF1A-E27766C6D684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55053281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baseline="0" dirty="0"/>
              <a:t>〔</a:t>
            </a:r>
            <a:r>
              <a:rPr kumimoji="1" lang="ja-JP" altLang="en-US" baseline="0"/>
              <a:t>故</a:t>
            </a:r>
            <a:r>
              <a:rPr kumimoji="1" lang="en-US" altLang="ja-JP" baseline="0" dirty="0"/>
              <a:t>〕N2N3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b="0" u="sng" dirty="0"/>
              <a:t>JLPT	&lt;</a:t>
            </a:r>
            <a:r>
              <a:rPr kumimoji="1" lang="ja-JP" altLang="en-US" b="0" u="sng"/>
              <a:t>語彙</a:t>
            </a:r>
            <a:r>
              <a:rPr kumimoji="1" lang="en-US" altLang="ja-JP" b="0" u="sng" dirty="0"/>
              <a:t>&gt;	&lt;</a:t>
            </a:r>
            <a:r>
              <a:rPr kumimoji="1" lang="ja-JP" altLang="en-US" b="0" u="sng"/>
              <a:t>文字</a:t>
            </a:r>
            <a:r>
              <a:rPr kumimoji="1" lang="en-US" altLang="ja-JP" b="0" u="sng" dirty="0"/>
              <a:t>&gt;</a:t>
            </a:r>
            <a:r>
              <a:rPr kumimoji="1" lang="ja-JP" altLang="en-US" b="0" u="none"/>
              <a:t>　</a:t>
            </a:r>
            <a:endParaRPr kumimoji="1" lang="en-US" altLang="ja-JP" b="0" u="none" dirty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baseline="0">
                <a:latin typeface="+mn-lt"/>
              </a:rPr>
              <a:t>事故</a:t>
            </a:r>
            <a:r>
              <a:rPr kumimoji="1" lang="en-US" altLang="ja-JP" baseline="0" dirty="0"/>
              <a:t>	N4	 〔</a:t>
            </a:r>
            <a:r>
              <a:rPr kumimoji="1" lang="ja-JP" altLang="en-US" baseline="0">
                <a:latin typeface="+mn-lt"/>
              </a:rPr>
              <a:t>事</a:t>
            </a:r>
            <a:r>
              <a:rPr kumimoji="1" lang="en-US" altLang="ja-JP" baseline="0" dirty="0"/>
              <a:t>〕N4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baseline="0"/>
              <a:t>故障</a:t>
            </a:r>
            <a:r>
              <a:rPr kumimoji="1" lang="ja-JP" altLang="en-US" baseline="-25000"/>
              <a:t>する</a:t>
            </a:r>
            <a:r>
              <a:rPr kumimoji="1" lang="en-US" altLang="ja-JP" baseline="0" dirty="0"/>
              <a:t>	N4	 〔</a:t>
            </a:r>
            <a:r>
              <a:rPr kumimoji="1" lang="ja-JP" altLang="en-US" baseline="0"/>
              <a:t>障</a:t>
            </a:r>
            <a:r>
              <a:rPr kumimoji="1" lang="en-US" altLang="ja-JP" baseline="0" dirty="0"/>
              <a:t>〕N1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baseline="0"/>
              <a:t>故郷</a:t>
            </a:r>
            <a:r>
              <a:rPr kumimoji="1" lang="en-US" altLang="ja-JP" baseline="0" dirty="0"/>
              <a:t>	N2N3	 〔</a:t>
            </a:r>
            <a:r>
              <a:rPr kumimoji="1" lang="ja-JP" altLang="en-US" baseline="0"/>
              <a:t>郷</a:t>
            </a:r>
            <a:r>
              <a:rPr kumimoji="1" lang="en-US" altLang="ja-JP" baseline="0" dirty="0"/>
              <a:t>〕N1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baseline="0"/>
              <a:t>故人</a:t>
            </a:r>
            <a:r>
              <a:rPr kumimoji="1" lang="en-US" altLang="ja-JP" baseline="0" dirty="0"/>
              <a:t>	N1	 〔</a:t>
            </a:r>
            <a:r>
              <a:rPr kumimoji="1" lang="ja-JP" altLang="en-US" baseline="0"/>
              <a:t>人</a:t>
            </a:r>
            <a:r>
              <a:rPr kumimoji="1" lang="en-US" altLang="ja-JP" baseline="0" dirty="0"/>
              <a:t>〕N5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en-US" altLang="ja-JP" baseline="0" dirty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dirty="0"/>
              <a:t>-----------------------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baseline="0">
                <a:latin typeface="+mn-lt"/>
              </a:rPr>
              <a:t>事故</a:t>
            </a:r>
            <a:r>
              <a:rPr kumimoji="1" lang="en-US" altLang="ja-JP" baseline="0" dirty="0">
                <a:latin typeface="+mn-lt"/>
              </a:rPr>
              <a:t>	</a:t>
            </a:r>
            <a:r>
              <a:rPr kumimoji="1" lang="ja-JP" altLang="en-US" baseline="0">
                <a:latin typeface="+mn-lt"/>
              </a:rPr>
              <a:t>じこ</a:t>
            </a:r>
            <a:r>
              <a:rPr kumimoji="1" lang="en-US" altLang="ja-JP" baseline="0" dirty="0">
                <a:latin typeface="+mn-lt"/>
              </a:rPr>
              <a:t>	accident		</a:t>
            </a:r>
            <a:r>
              <a:rPr kumimoji="1" lang="ja-JP" altLang="en-US" baseline="0">
                <a:latin typeface="+mn-lt"/>
              </a:rPr>
              <a:t>この道はよく</a:t>
            </a:r>
            <a:r>
              <a:rPr kumimoji="1" lang="ja-JP" altLang="en-US" b="1" baseline="0">
                <a:latin typeface="+mn-lt"/>
              </a:rPr>
              <a:t>事故</a:t>
            </a:r>
            <a:r>
              <a:rPr kumimoji="1" lang="ja-JP" altLang="en-US" baseline="0">
                <a:latin typeface="+mn-lt"/>
              </a:rPr>
              <a:t>が起きる。／</a:t>
            </a:r>
            <a:r>
              <a:rPr kumimoji="1" lang="ja-JP" altLang="en-US" b="1" baseline="0">
                <a:latin typeface="+mn-lt"/>
              </a:rPr>
              <a:t>事故</a:t>
            </a:r>
            <a:r>
              <a:rPr kumimoji="1" lang="ja-JP" altLang="en-US" baseline="0">
                <a:latin typeface="+mn-lt"/>
              </a:rPr>
              <a:t>で電車が遅れました。</a:t>
            </a:r>
            <a:endParaRPr kumimoji="1" lang="en-US" altLang="ja-JP" baseline="0" dirty="0">
              <a:latin typeface="+mn-lt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baseline="0">
                <a:solidFill>
                  <a:schemeClr val="tx1"/>
                </a:solidFill>
              </a:rPr>
              <a:t>故障</a:t>
            </a:r>
            <a:r>
              <a:rPr kumimoji="1" lang="ja-JP" altLang="en-US" baseline="-25000"/>
              <a:t>する</a:t>
            </a:r>
            <a:r>
              <a:rPr kumimoji="1" lang="en-US" altLang="ja-JP" baseline="0" dirty="0">
                <a:solidFill>
                  <a:schemeClr val="tx1"/>
                </a:solidFill>
              </a:rPr>
              <a:t>	</a:t>
            </a:r>
            <a:r>
              <a:rPr kumimoji="1" lang="ja-JP" altLang="en-US" baseline="0">
                <a:solidFill>
                  <a:schemeClr val="tx1"/>
                </a:solidFill>
              </a:rPr>
              <a:t>こしょう</a:t>
            </a:r>
            <a:r>
              <a:rPr kumimoji="1" lang="en-US" altLang="ja-JP" baseline="0" dirty="0">
                <a:solidFill>
                  <a:schemeClr val="tx1"/>
                </a:solidFill>
              </a:rPr>
              <a:t>	trouble		</a:t>
            </a:r>
            <a:r>
              <a:rPr kumimoji="1" lang="ja-JP" altLang="en-US" baseline="0">
                <a:solidFill>
                  <a:schemeClr val="tx1"/>
                </a:solidFill>
              </a:rPr>
              <a:t>エアコンが</a:t>
            </a:r>
            <a:r>
              <a:rPr kumimoji="1" lang="ja-JP" altLang="en-US" b="1" baseline="0">
                <a:solidFill>
                  <a:schemeClr val="tx1"/>
                </a:solidFill>
              </a:rPr>
              <a:t>故障</a:t>
            </a:r>
            <a:r>
              <a:rPr kumimoji="1" lang="ja-JP" altLang="en-US" baseline="0">
                <a:solidFill>
                  <a:schemeClr val="tx1"/>
                </a:solidFill>
              </a:rPr>
              <a:t>して、困りました</a:t>
            </a:r>
            <a:r>
              <a:rPr kumimoji="1" lang="ja-JP" altLang="en-US" baseline="0">
                <a:latin typeface="+mn-lt"/>
              </a:rPr>
              <a:t>。／このパソコン、「</a:t>
            </a:r>
            <a:r>
              <a:rPr kumimoji="1" lang="ja-JP" altLang="en-US" b="1" baseline="0">
                <a:latin typeface="+mn-lt"/>
              </a:rPr>
              <a:t>故障</a:t>
            </a:r>
            <a:r>
              <a:rPr kumimoji="1" lang="ja-JP" altLang="en-US" baseline="0">
                <a:latin typeface="+mn-lt"/>
              </a:rPr>
              <a:t>中」と書いてあります。</a:t>
            </a:r>
            <a:endParaRPr kumimoji="1" lang="en-US" altLang="ja-JP" baseline="0" dirty="0">
              <a:solidFill>
                <a:schemeClr val="tx1"/>
              </a:solidFill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baseline="0">
                <a:solidFill>
                  <a:schemeClr val="tx1"/>
                </a:solidFill>
              </a:rPr>
              <a:t>故郷</a:t>
            </a:r>
            <a:r>
              <a:rPr kumimoji="1" lang="en-US" altLang="ja-JP" baseline="0" dirty="0">
                <a:solidFill>
                  <a:schemeClr val="tx1"/>
                </a:solidFill>
              </a:rPr>
              <a:t>	</a:t>
            </a:r>
            <a:r>
              <a:rPr kumimoji="1" lang="ja-JP" altLang="en-US" baseline="0">
                <a:solidFill>
                  <a:schemeClr val="tx1"/>
                </a:solidFill>
              </a:rPr>
              <a:t>こきょう</a:t>
            </a:r>
            <a:r>
              <a:rPr kumimoji="1" lang="en-US" altLang="ja-JP" baseline="0" dirty="0">
                <a:solidFill>
                  <a:schemeClr val="tx1"/>
                </a:solidFill>
              </a:rPr>
              <a:t>	hometown		</a:t>
            </a:r>
            <a:r>
              <a:rPr kumimoji="1" lang="ja-JP" altLang="en-US" b="1" baseline="0">
                <a:solidFill>
                  <a:schemeClr val="tx1"/>
                </a:solidFill>
              </a:rPr>
              <a:t>故郷</a:t>
            </a:r>
            <a:r>
              <a:rPr kumimoji="1" lang="ja-JP" altLang="en-US" baseline="0">
                <a:solidFill>
                  <a:schemeClr val="tx1"/>
                </a:solidFill>
              </a:rPr>
              <a:t>を離れて、もう</a:t>
            </a:r>
            <a:r>
              <a:rPr kumimoji="1" lang="en-US" altLang="ja-JP" baseline="0" dirty="0">
                <a:solidFill>
                  <a:schemeClr val="tx1"/>
                </a:solidFill>
              </a:rPr>
              <a:t>20</a:t>
            </a:r>
            <a:r>
              <a:rPr kumimoji="1" lang="ja-JP" altLang="en-US" baseline="0">
                <a:solidFill>
                  <a:schemeClr val="tx1"/>
                </a:solidFill>
              </a:rPr>
              <a:t>年になります。</a:t>
            </a:r>
            <a:r>
              <a:rPr kumimoji="1" lang="ja-JP" altLang="en-US" baseline="0">
                <a:latin typeface="+mn-lt"/>
              </a:rPr>
              <a:t>／</a:t>
            </a:r>
            <a:r>
              <a:rPr kumimoji="1" lang="ja-JP" altLang="en-US" baseline="0">
                <a:solidFill>
                  <a:schemeClr val="tx1"/>
                </a:solidFill>
              </a:rPr>
              <a:t>富山は私の生まれ</a:t>
            </a:r>
            <a:r>
              <a:rPr kumimoji="1" lang="ja-JP" altLang="en-US" b="1" baseline="0">
                <a:solidFill>
                  <a:schemeClr val="tx1"/>
                </a:solidFill>
              </a:rPr>
              <a:t>故郷</a:t>
            </a:r>
            <a:r>
              <a:rPr kumimoji="1" lang="ja-JP" altLang="en-US" baseline="0">
                <a:solidFill>
                  <a:schemeClr val="tx1"/>
                </a:solidFill>
              </a:rPr>
              <a:t>です。</a:t>
            </a:r>
            <a:r>
              <a:rPr kumimoji="1" lang="en-US" altLang="ja-JP" baseline="0" dirty="0">
                <a:solidFill>
                  <a:schemeClr val="tx1"/>
                </a:solidFill>
              </a:rPr>
              <a:t>	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baseline="0">
                <a:solidFill>
                  <a:schemeClr val="tx1"/>
                </a:solidFill>
              </a:rPr>
              <a:t>故人</a:t>
            </a:r>
            <a:r>
              <a:rPr kumimoji="1" lang="en-US" altLang="ja-JP" baseline="0" dirty="0">
                <a:solidFill>
                  <a:schemeClr val="tx1"/>
                </a:solidFill>
              </a:rPr>
              <a:t>	</a:t>
            </a:r>
            <a:r>
              <a:rPr kumimoji="1" lang="ja-JP" altLang="en-US" baseline="0">
                <a:solidFill>
                  <a:schemeClr val="tx1"/>
                </a:solidFill>
              </a:rPr>
              <a:t>こじん</a:t>
            </a:r>
            <a:r>
              <a:rPr kumimoji="1" lang="en-US" altLang="ja-JP" baseline="0" dirty="0">
                <a:solidFill>
                  <a:schemeClr val="tx1"/>
                </a:solidFill>
              </a:rPr>
              <a:t>	the deceased	</a:t>
            </a:r>
            <a:r>
              <a:rPr kumimoji="1" lang="ja-JP" altLang="en-US" b="1" baseline="0">
                <a:solidFill>
                  <a:schemeClr val="tx1"/>
                </a:solidFill>
              </a:rPr>
              <a:t>故人</a:t>
            </a:r>
            <a:r>
              <a:rPr kumimoji="1" lang="ja-JP" altLang="en-US" b="0" baseline="0">
                <a:solidFill>
                  <a:schemeClr val="tx1"/>
                </a:solidFill>
              </a:rPr>
              <a:t>が好きだった花をおそなえした。</a:t>
            </a:r>
            <a:r>
              <a:rPr kumimoji="1" lang="ja-JP" altLang="en-US" baseline="0">
                <a:latin typeface="+mn-lt"/>
              </a:rPr>
              <a:t>／</a:t>
            </a:r>
            <a:r>
              <a:rPr kumimoji="1" lang="ja-JP" altLang="en-US" b="1" baseline="0">
                <a:solidFill>
                  <a:schemeClr val="tx1"/>
                </a:solidFill>
              </a:rPr>
              <a:t>故人</a:t>
            </a:r>
            <a:r>
              <a:rPr kumimoji="1" lang="ja-JP" altLang="en-US" baseline="0">
                <a:solidFill>
                  <a:schemeClr val="tx1"/>
                </a:solidFill>
              </a:rPr>
              <a:t>との別れをしのぶ。</a:t>
            </a:r>
            <a:endParaRPr kumimoji="1" lang="en-US" altLang="ja-JP" baseline="0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BE0EAAE-C9D7-6842-85B4-9D8E2313D1BF}" type="slidenum">
              <a:rPr kumimoji="1" lang="ja-JP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</a:t>
            </a:fld>
            <a:endParaRPr kumimoji="1" lang="ja-JP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Symbol"/>
              <a:ea typeface="游ゴシック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1112271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 baseline="0">
                <a:latin typeface="Segoe UI Symbol" panose="020B0502040204020203" pitchFamily="34" charset="0"/>
                <a:ea typeface="游ゴシック" panose="020B0400000000000000" pitchFamily="34" charset="-128"/>
              </a:defRPr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ja-JP" altLang="en-US"/>
              <a:t>マスター サブタイトルの書式設定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2022/9/15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50300118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2022/9/15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22484307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2022/9/15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52804839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2022/9/15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05337477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2022/9/15</a:t>
            </a:fld>
            <a:endParaRPr kumimoji="1" lang="ja-JP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49453991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2022/9/15</a:t>
            </a:fld>
            <a:endParaRPr kumimoji="1" lang="ja-JP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13576198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2022/9/15</a:t>
            </a:fld>
            <a:endParaRPr kumimoji="1" lang="ja-JP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9254408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2022/9/15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89881403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ja-JP" altLang="en-US"/>
              <a:t>アイコンをクリックして図を追加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2022/9/15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98841015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2022/9/15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32215045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2022/9/15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40687778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pattFill prst="pct30">
          <a:fgClr>
            <a:schemeClr val="bg2"/>
          </a:fgClr>
          <a:bgClr>
            <a:schemeClr val="bg1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 dirty="0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 dirty="0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 dirty="0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 dirty="0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 b="0" i="0">
                <a:solidFill>
                  <a:schemeClr val="tx1">
                    <a:tint val="75000"/>
                  </a:schemeClr>
                </a:solidFill>
                <a:latin typeface="Segoe UI Historic" panose="020B0502040204020203" pitchFamily="34" charset="0"/>
              </a:defRPr>
            </a:lvl1pPr>
          </a:lstStyle>
          <a:p>
            <a:fld id="{2479D676-ED26-A642-B5FB-ED86418C307C}" type="datetimeFigureOut">
              <a:rPr kumimoji="1" lang="ja-JP" altLang="en-US" smtClean="0"/>
              <a:pPr/>
              <a:t>2022/9/15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 b="0" i="0">
                <a:solidFill>
                  <a:schemeClr val="tx1">
                    <a:tint val="75000"/>
                  </a:schemeClr>
                </a:solidFill>
                <a:latin typeface="Segoe UI Historic" panose="020B0502040204020203" pitchFamily="34" charset="0"/>
              </a:defRPr>
            </a:lvl1pPr>
          </a:lstStyle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b="0" i="0">
                <a:solidFill>
                  <a:schemeClr val="tx1">
                    <a:tint val="75000"/>
                  </a:schemeClr>
                </a:solidFill>
                <a:latin typeface="Segoe UI Historic" panose="020B0502040204020203" pitchFamily="34" charset="0"/>
              </a:defRPr>
            </a:lvl1pPr>
          </a:lstStyle>
          <a:p>
            <a:fld id="{C3C87048-373B-844D-B0FE-C2F5F8D587F3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88647550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kumimoji="1" sz="440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kumimoji="1" sz="28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4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0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テキスト ボックス 5">
            <a:extLst>
              <a:ext uri="{FF2B5EF4-FFF2-40B4-BE49-F238E27FC236}">
                <a16:creationId xmlns:a16="http://schemas.microsoft.com/office/drawing/2014/main" id="{66B75C36-D18E-BC40-A497-4CB512FF2125}"/>
              </a:ext>
            </a:extLst>
          </p:cNvPr>
          <p:cNvSpPr txBox="1"/>
          <p:nvPr/>
        </p:nvSpPr>
        <p:spPr>
          <a:xfrm>
            <a:off x="516254" y="3673074"/>
            <a:ext cx="11413490" cy="2252733"/>
          </a:xfrm>
          <a:prstGeom prst="rect">
            <a:avLst/>
          </a:prstGeom>
          <a:noFill/>
          <a:ln w="25400" cmpd="sng">
            <a:noFill/>
          </a:ln>
        </p:spPr>
        <p:txBody>
          <a:bodyPr wrap="square" rtlCol="0">
            <a:spAutoFit/>
          </a:bodyPr>
          <a:lstStyle/>
          <a:p>
            <a:pPr marL="457200" marR="0" lvl="0" indent="-457200" algn="l" defTabSz="4572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この道はよく</a:t>
            </a:r>
            <a:r>
              <a:rPr kumimoji="1" lang="ja-JP" altLang="en-US" sz="24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事故</a:t>
            </a:r>
            <a:r>
              <a: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が起きる。 </a:t>
            </a:r>
            <a:endParaRPr kumimoji="1" lang="en-US" altLang="ja-JP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Symbol"/>
              <a:ea typeface="游ゴシック"/>
              <a:cs typeface="+mn-cs"/>
            </a:endParaRPr>
          </a:p>
          <a:p>
            <a:pPr marL="457200" marR="0" lvl="0" indent="-457200" algn="l" defTabSz="4572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エアコンが</a:t>
            </a:r>
            <a:r>
              <a:rPr kumimoji="1" lang="ja-JP" altLang="en-US" sz="24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故障</a:t>
            </a:r>
            <a:r>
              <a: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して、困りました。 </a:t>
            </a:r>
            <a:endParaRPr kumimoji="1" lang="en-US" altLang="ja-JP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Symbol"/>
              <a:ea typeface="游ゴシック"/>
              <a:cs typeface="+mn-cs"/>
            </a:endParaRPr>
          </a:p>
          <a:p>
            <a:pPr marL="457200" marR="0" lvl="0" indent="-457200" algn="l" defTabSz="4572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1" lang="ja-JP" altLang="en-US" sz="24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故郷</a:t>
            </a:r>
            <a:r>
              <a: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を離れて、もう</a:t>
            </a:r>
            <a:r>
              <a:rPr kumimoji="1" lang="en-US" altLang="ja-JP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20</a:t>
            </a:r>
            <a:r>
              <a: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年になります。 </a:t>
            </a:r>
            <a:endParaRPr kumimoji="1" lang="en-US" altLang="ja-JP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Symbol"/>
              <a:ea typeface="游ゴシック"/>
              <a:cs typeface="+mn-cs"/>
            </a:endParaRPr>
          </a:p>
          <a:p>
            <a:pPr marL="457200" marR="0" lvl="0" indent="-457200" algn="l" defTabSz="4572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1" lang="ja-JP" altLang="en-US" sz="24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故人</a:t>
            </a:r>
            <a:r>
              <a: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が好きだった花をおそなえした。</a:t>
            </a:r>
            <a:endParaRPr kumimoji="1" lang="en-US" altLang="ja-JP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Historic" panose="020B0502040204020203" pitchFamily="34" charset="0"/>
              <a:ea typeface="游ゴシック"/>
              <a:cs typeface="+mn-cs"/>
            </a:endParaRPr>
          </a:p>
        </p:txBody>
      </p:sp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1B15A192-D111-E347-BB61-D81B09C10942}"/>
              </a:ext>
            </a:extLst>
          </p:cNvPr>
          <p:cNvSpPr txBox="1"/>
          <p:nvPr/>
        </p:nvSpPr>
        <p:spPr>
          <a:xfrm>
            <a:off x="1823998" y="615317"/>
            <a:ext cx="251940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 panose="020B0502040204020203" pitchFamily="34" charset="0"/>
                <a:ea typeface="游ゴシック"/>
                <a:cs typeface="+mn-cs"/>
              </a:rPr>
              <a:t>old, deceased</a:t>
            </a:r>
            <a:endParaRPr kumimoji="1" lang="ja-JP" altLang="en-US" sz="24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Symbol" panose="020B0502040204020203" pitchFamily="34" charset="0"/>
              <a:ea typeface="游ゴシック"/>
              <a:cs typeface="+mn-cs"/>
            </a:endParaRPr>
          </a:p>
        </p:txBody>
      </p:sp>
      <p:graphicFrame>
        <p:nvGraphicFramePr>
          <p:cNvPr id="3" name="表 4">
            <a:extLst>
              <a:ext uri="{FF2B5EF4-FFF2-40B4-BE49-F238E27FC236}">
                <a16:creationId xmlns:a16="http://schemas.microsoft.com/office/drawing/2014/main" id="{282B084F-5293-1D41-8BA8-7F05A0859D5F}"/>
              </a:ext>
            </a:extLst>
          </p:cNvPr>
          <p:cNvGraphicFramePr>
            <a:graphicFrameLocks noGrp="1"/>
          </p:cNvGraphicFramePr>
          <p:nvPr/>
        </p:nvGraphicFramePr>
        <p:xfrm>
          <a:off x="634999" y="1539007"/>
          <a:ext cx="11176001" cy="1554480"/>
        </p:xfrm>
        <a:graphic>
          <a:graphicData uri="http://schemas.openxmlformats.org/drawingml/2006/table">
            <a:tbl>
              <a:tblPr firstRow="1">
                <a:tableStyleId>{2D5ABB26-0587-4C30-8999-92F81FD0307C}</a:tableStyleId>
              </a:tblPr>
              <a:tblGrid>
                <a:gridCol w="863601">
                  <a:extLst>
                    <a:ext uri="{9D8B030D-6E8A-4147-A177-3AD203B41FA5}">
                      <a16:colId xmlns:a16="http://schemas.microsoft.com/office/drawing/2014/main" val="401987468"/>
                    </a:ext>
                  </a:extLst>
                </a:gridCol>
                <a:gridCol w="1815535">
                  <a:extLst>
                    <a:ext uri="{9D8B030D-6E8A-4147-A177-3AD203B41FA5}">
                      <a16:colId xmlns:a16="http://schemas.microsoft.com/office/drawing/2014/main" val="3395073430"/>
                    </a:ext>
                  </a:extLst>
                </a:gridCol>
                <a:gridCol w="8496865">
                  <a:extLst>
                    <a:ext uri="{9D8B030D-6E8A-4147-A177-3AD203B41FA5}">
                      <a16:colId xmlns:a16="http://schemas.microsoft.com/office/drawing/2014/main" val="3587600075"/>
                    </a:ext>
                  </a:extLst>
                </a:gridCol>
              </a:tblGrid>
              <a:tr h="208513">
                <a:tc>
                  <a:txBody>
                    <a:bodyPr/>
                    <a:lstStyle/>
                    <a:p>
                      <a:r>
                        <a:rPr kumimoji="1" lang="ja-JP" altLang="en-US" sz="2400" b="1" i="0">
                          <a:solidFill>
                            <a:schemeClr val="bg1"/>
                          </a:solidFill>
                          <a:latin typeface="Segoe UI Historic" panose="020B0502040204020203" pitchFamily="34" charset="0"/>
                        </a:rPr>
                        <a:t>オン</a:t>
                      </a:r>
                      <a:endParaRPr kumimoji="1" lang="en-US" altLang="ja-JP" sz="2400" b="1" i="0" dirty="0">
                        <a:solidFill>
                          <a:schemeClr val="bg1"/>
                        </a:solidFill>
                        <a:latin typeface="Segoe UI Historic" panose="020B0502040204020203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kumimoji="1" lang="ja-JP" altLang="en-US" sz="2400" b="1" i="0">
                          <a:latin typeface="Segoe UI Historic" panose="020B0502040204020203" pitchFamily="34" charset="0"/>
                        </a:rPr>
                        <a:t>コ</a:t>
                      </a:r>
                    </a:p>
                  </a:txBody>
                  <a:tcP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kumimoji="1" lang="ja-JP" altLang="en-US" sz="2400" baseline="0">
                          <a:latin typeface="+mn-lt"/>
                        </a:rPr>
                        <a:t>事故</a:t>
                      </a:r>
                      <a:r>
                        <a:rPr kumimoji="1" lang="en-US" altLang="ja-JP" sz="2400" baseline="0" dirty="0">
                          <a:latin typeface="+mn-lt"/>
                        </a:rPr>
                        <a:t>	</a:t>
                      </a:r>
                      <a:r>
                        <a:rPr kumimoji="1" lang="en-US" altLang="ja-JP" sz="2400" baseline="0" dirty="0">
                          <a:solidFill>
                            <a:schemeClr val="tx1"/>
                          </a:solidFill>
                        </a:rPr>
                        <a:t>	</a:t>
                      </a:r>
                      <a:r>
                        <a:rPr kumimoji="1" lang="ja-JP" altLang="en-US" sz="2400" baseline="0">
                          <a:latin typeface="+mn-lt"/>
                        </a:rPr>
                        <a:t>じこ</a:t>
                      </a:r>
                      <a:r>
                        <a:rPr kumimoji="1" lang="en-US" altLang="ja-JP" sz="2400" baseline="0" dirty="0">
                          <a:solidFill>
                            <a:schemeClr val="tx1"/>
                          </a:solidFill>
                        </a:rPr>
                        <a:t>	</a:t>
                      </a:r>
                      <a:r>
                        <a:rPr kumimoji="1" lang="en-US" altLang="ja-JP" sz="2400" baseline="0" dirty="0">
                          <a:latin typeface="+mn-lt"/>
                        </a:rPr>
                        <a:t>	accident</a:t>
                      </a:r>
                    </a:p>
                    <a:p>
                      <a:r>
                        <a:rPr kumimoji="1" lang="ja-JP" altLang="en-US" sz="2400" baseline="0">
                          <a:solidFill>
                            <a:schemeClr val="tx1"/>
                          </a:solidFill>
                        </a:rPr>
                        <a:t>故障</a:t>
                      </a:r>
                      <a:r>
                        <a:rPr kumimoji="1" lang="ja-JP" altLang="en-US" sz="2400" baseline="-25000"/>
                        <a:t>する</a:t>
                      </a:r>
                      <a:r>
                        <a:rPr kumimoji="1" lang="en-US" altLang="ja-JP" sz="2400" baseline="0" dirty="0">
                          <a:solidFill>
                            <a:schemeClr val="tx1"/>
                          </a:solidFill>
                        </a:rPr>
                        <a:t>	</a:t>
                      </a:r>
                      <a:r>
                        <a:rPr kumimoji="1" lang="ja-JP" altLang="en-US" sz="2400" baseline="0">
                          <a:solidFill>
                            <a:schemeClr val="tx1"/>
                          </a:solidFill>
                        </a:rPr>
                        <a:t>こしょう</a:t>
                      </a:r>
                      <a:r>
                        <a:rPr kumimoji="1" lang="en-US" altLang="ja-JP" sz="2400" baseline="0" dirty="0">
                          <a:solidFill>
                            <a:schemeClr val="tx1"/>
                          </a:solidFill>
                        </a:rPr>
                        <a:t>	trouble</a:t>
                      </a:r>
                    </a:p>
                    <a:p>
                      <a:r>
                        <a:rPr kumimoji="1" lang="ja-JP" altLang="en-US" sz="2400" baseline="0">
                          <a:solidFill>
                            <a:schemeClr val="tx1"/>
                          </a:solidFill>
                        </a:rPr>
                        <a:t>故郷</a:t>
                      </a:r>
                      <a:r>
                        <a:rPr kumimoji="1" lang="en-US" altLang="ja-JP" sz="2400" baseline="0" dirty="0">
                          <a:solidFill>
                            <a:schemeClr val="tx1"/>
                          </a:solidFill>
                        </a:rPr>
                        <a:t>		</a:t>
                      </a:r>
                      <a:r>
                        <a:rPr kumimoji="1" lang="ja-JP" altLang="en-US" sz="2400" baseline="0">
                          <a:solidFill>
                            <a:schemeClr val="tx1"/>
                          </a:solidFill>
                        </a:rPr>
                        <a:t>こきょう</a:t>
                      </a:r>
                      <a:r>
                        <a:rPr kumimoji="1" lang="en-US" altLang="ja-JP" sz="2400" baseline="0" dirty="0">
                          <a:solidFill>
                            <a:schemeClr val="tx1"/>
                          </a:solidFill>
                        </a:rPr>
                        <a:t>	hometown</a:t>
                      </a:r>
                    </a:p>
                    <a:p>
                      <a:r>
                        <a:rPr kumimoji="1" lang="ja-JP" altLang="en-US" sz="2400" baseline="0">
                          <a:solidFill>
                            <a:schemeClr val="tx1"/>
                          </a:solidFill>
                        </a:rPr>
                        <a:t>故人</a:t>
                      </a:r>
                      <a:r>
                        <a:rPr kumimoji="1" lang="en-US" altLang="ja-JP" sz="2400" baseline="0" dirty="0">
                          <a:solidFill>
                            <a:schemeClr val="tx1"/>
                          </a:solidFill>
                        </a:rPr>
                        <a:t>		</a:t>
                      </a:r>
                      <a:r>
                        <a:rPr kumimoji="1" lang="ja-JP" altLang="en-US" sz="2400" baseline="0">
                          <a:solidFill>
                            <a:schemeClr val="tx1"/>
                          </a:solidFill>
                        </a:rPr>
                        <a:t>こじん</a:t>
                      </a:r>
                      <a:r>
                        <a:rPr kumimoji="1" lang="en-US" altLang="ja-JP" sz="2400" baseline="0" dirty="0">
                          <a:solidFill>
                            <a:schemeClr val="tx1"/>
                          </a:solidFill>
                        </a:rPr>
                        <a:t>	the deceased</a:t>
                      </a:r>
                      <a:endParaRPr kumimoji="1" lang="ja-JP" altLang="en-US" sz="2400" b="0" i="0">
                        <a:latin typeface="Segoe UI Symbol" panose="020B0502040204020203" pitchFamily="34" charset="0"/>
                      </a:endParaRPr>
                    </a:p>
                  </a:txBody>
                  <a:tcPr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98330617"/>
                  </a:ext>
                </a:extLst>
              </a:tr>
            </a:tbl>
          </a:graphicData>
        </a:graphic>
      </p:graphicFrame>
      <p:pic>
        <p:nvPicPr>
          <p:cNvPr id="8" name="図 7">
            <a:extLst>
              <a:ext uri="{FF2B5EF4-FFF2-40B4-BE49-F238E27FC236}">
                <a16:creationId xmlns:a16="http://schemas.microsoft.com/office/drawing/2014/main" id="{B766458B-7498-994C-A225-CE70D9C3083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4999" y="352949"/>
            <a:ext cx="986400" cy="98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61346465"/>
      </p:ext>
    </p:extLst>
  </p:cSld>
  <p:clrMapOvr>
    <a:masterClrMapping/>
  </p:clrMapOvr>
</p:sld>
</file>

<file path=ppt/theme/theme1.xml><?xml version="1.0" encoding="utf-8"?>
<a:theme xmlns:a="http://schemas.openxmlformats.org/drawingml/2006/main" name="1_Office テーマ">
  <a:themeElements>
    <a:clrScheme name="Office テーマ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ユーザー定義 1">
      <a:majorFont>
        <a:latin typeface="Segoe UI Symbol"/>
        <a:ea typeface="游ゴシック"/>
        <a:cs typeface=""/>
      </a:majorFont>
      <a:minorFont>
        <a:latin typeface="Segoe UI Symbol"/>
        <a:ea typeface="游ゴシック"/>
        <a:cs typeface=""/>
      </a:minorFont>
    </a:fontScheme>
    <a:fmtScheme name="Office テーマ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F46216B-77A9-411A-B9D3-5023FCB70208}"/>
    </a:ext>
  </a:extLst>
</a:theme>
</file>

<file path=ppt/theme/theme2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游ゴシック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游ゴシック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220</Words>
  <Application>Microsoft Macintosh PowerPoint</Application>
  <PresentationFormat>ワイド画面</PresentationFormat>
  <Paragraphs>24</Paragraphs>
  <Slides>1</Slides>
  <Notes>1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4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1</vt:i4>
      </vt:variant>
    </vt:vector>
  </HeadingPairs>
  <TitlesOfParts>
    <vt:vector size="6" baseType="lpstr">
      <vt:lpstr>游ゴシック</vt:lpstr>
      <vt:lpstr>Arial</vt:lpstr>
      <vt:lpstr>Segoe UI Historic</vt:lpstr>
      <vt:lpstr>Segoe UI Symbol</vt:lpstr>
      <vt:lpstr>1_Office テーマ</vt:lpstr>
      <vt:lpstr>PowerPoint プレゼンテーション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プレゼンテーション</dc:title>
  <dc:creator>濱田　美和</dc:creator>
  <cp:lastModifiedBy>濱田　美和</cp:lastModifiedBy>
  <cp:revision>1</cp:revision>
  <dcterms:created xsi:type="dcterms:W3CDTF">2022-09-15T05:22:48Z</dcterms:created>
  <dcterms:modified xsi:type="dcterms:W3CDTF">2022-09-15T05:23:10Z</dcterms:modified>
</cp:coreProperties>
</file>