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354"/>
  </p:normalViewPr>
  <p:slideViewPr>
    <p:cSldViewPr snapToGrid="0">
      <p:cViewPr varScale="1">
        <p:scale>
          <a:sx n="66" d="100"/>
          <a:sy n="66" d="100"/>
        </p:scale>
        <p:origin x="2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C62AA-5C76-3649-9F38-689D20389848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7AF3D-6466-3440-B254-EE25995CAC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11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客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客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お客さん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乗客</a:t>
            </a:r>
            <a:r>
              <a:rPr kumimoji="1" lang="en-US" altLang="ja-JP" dirty="0"/>
              <a:t>	N2N3	〔</a:t>
            </a:r>
            <a:r>
              <a:rPr kumimoji="1" lang="ja-JP" altLang="en-US"/>
              <a:t>乗</a:t>
            </a:r>
            <a:r>
              <a:rPr kumimoji="1" lang="en-US" altLang="ja-JP" dirty="0"/>
              <a:t>〕N2N3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客</a:t>
            </a:r>
            <a:r>
              <a:rPr kumimoji="1" lang="ja-JP" altLang="en-US" dirty="0">
                <a:solidFill>
                  <a:schemeClr val="tx1"/>
                </a:solidFill>
              </a:rPr>
              <a:t>	きゃく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guest, customer		</a:t>
            </a:r>
            <a:r>
              <a:rPr kumimoji="1" lang="ja-JP" altLang="en-US">
                <a:solidFill>
                  <a:schemeClr val="tx1"/>
                </a:solidFill>
              </a:rPr>
              <a:t>あの</a:t>
            </a:r>
            <a:r>
              <a:rPr kumimoji="1" lang="ja-JP" altLang="en-US" dirty="0">
                <a:solidFill>
                  <a:schemeClr val="tx1"/>
                </a:solidFill>
              </a:rPr>
              <a:t>店は</a:t>
            </a:r>
            <a:r>
              <a:rPr kumimoji="1" lang="ja-JP" altLang="en-US" b="1" dirty="0">
                <a:solidFill>
                  <a:schemeClr val="tx1"/>
                </a:solidFill>
              </a:rPr>
              <a:t>客</a:t>
            </a:r>
            <a:r>
              <a:rPr kumimoji="1" lang="ja-JP" altLang="en-US" dirty="0">
                <a:solidFill>
                  <a:schemeClr val="tx1"/>
                </a:solidFill>
              </a:rPr>
              <a:t>が</a:t>
            </a:r>
            <a:r>
              <a:rPr kumimoji="1" lang="ja-JP" altLang="en-US">
                <a:solidFill>
                  <a:schemeClr val="tx1"/>
                </a:solidFill>
              </a:rPr>
              <a:t>多い。／お</a:t>
            </a:r>
            <a:r>
              <a:rPr kumimoji="1" lang="ja-JP" altLang="en-US" b="1">
                <a:solidFill>
                  <a:schemeClr val="tx1"/>
                </a:solidFill>
              </a:rPr>
              <a:t>客</a:t>
            </a:r>
            <a:r>
              <a:rPr kumimoji="1" lang="ja-JP" altLang="en-US">
                <a:solidFill>
                  <a:schemeClr val="tx1"/>
                </a:solidFill>
              </a:rPr>
              <a:t>さんにコーヒーをいれました。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お客さん	おきゃくさん	</a:t>
            </a:r>
            <a:r>
              <a:rPr kumimoji="1" lang="en-US" altLang="ja-JP" dirty="0">
                <a:solidFill>
                  <a:schemeClr val="tx1"/>
                </a:solidFill>
              </a:rPr>
              <a:t>guest, customer (polite form)	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ja-JP" altLang="en-US" b="1">
                <a:solidFill>
                  <a:schemeClr val="tx1"/>
                </a:solidFill>
              </a:rPr>
              <a:t>客</a:t>
            </a:r>
            <a:r>
              <a:rPr kumimoji="1" lang="ja-JP" altLang="en-US">
                <a:solidFill>
                  <a:schemeClr val="tx1"/>
                </a:solidFill>
              </a:rPr>
              <a:t>さんにコーヒーをいれました。／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あした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お客さん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が来ますから、そうじしてください。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乗客	じょうきゃく	</a:t>
            </a:r>
            <a:r>
              <a:rPr kumimoji="1" lang="en-US" altLang="ja-JP" dirty="0">
                <a:solidFill>
                  <a:schemeClr val="tx1"/>
                </a:solidFill>
              </a:rPr>
              <a:t>passenger			</a:t>
            </a:r>
            <a:r>
              <a:rPr kumimoji="1" lang="ja-JP" altLang="en-US">
                <a:solidFill>
                  <a:schemeClr val="tx1"/>
                </a:solidFill>
              </a:rPr>
              <a:t>朝の電車は</a:t>
            </a:r>
            <a:r>
              <a:rPr kumimoji="1" lang="ja-JP" altLang="en-US" b="1">
                <a:solidFill>
                  <a:schemeClr val="tx1"/>
                </a:solidFill>
              </a:rPr>
              <a:t>乗客</a:t>
            </a:r>
            <a:r>
              <a:rPr kumimoji="1" lang="ja-JP" altLang="en-US">
                <a:solidFill>
                  <a:schemeClr val="tx1"/>
                </a:solidFill>
              </a:rPr>
              <a:t>が多いです。／バスの</a:t>
            </a:r>
            <a:r>
              <a:rPr kumimoji="1" lang="ja-JP" altLang="en-US" b="1">
                <a:solidFill>
                  <a:schemeClr val="tx1"/>
                </a:solidFill>
              </a:rPr>
              <a:t>乗客</a:t>
            </a:r>
            <a:r>
              <a:rPr kumimoji="1" lang="ja-JP" altLang="en-US">
                <a:solidFill>
                  <a:schemeClr val="tx1"/>
                </a:solidFill>
              </a:rPr>
              <a:t>はぜんいん無事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ぶじ</a:t>
            </a:r>
            <a:r>
              <a:rPr kumimoji="1" lang="en-US" altLang="ja-JP" dirty="0">
                <a:solidFill>
                  <a:schemeClr val="tx1"/>
                </a:solidFill>
              </a:rPr>
              <a:t>: safe)</a:t>
            </a:r>
            <a:r>
              <a:rPr kumimoji="1" lang="ja-JP" altLang="en-US">
                <a:solidFill>
                  <a:schemeClr val="tx1"/>
                </a:solidFill>
              </a:rPr>
              <a:t>です。	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478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88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6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838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2450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48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65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61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02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9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52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32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15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あの店は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が多い。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さんにコーヒーをいれました。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25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customer, guest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635160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344613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967787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キャク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客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きゃく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guest, customer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お客さん	おきゃくさん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guest, customer (polite form)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CCD1733C-0EAC-46D5-8D07-409358004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5782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2022-09-13T08:05:44Z</dcterms:created>
  <dcterms:modified xsi:type="dcterms:W3CDTF">2022-09-13T08:06:08Z</dcterms:modified>
</cp:coreProperties>
</file>