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0068"/>
  </p:normalViewPr>
  <p:slideViewPr>
    <p:cSldViewPr snapToGrid="0">
      <p:cViewPr varScale="1">
        <p:scale>
          <a:sx n="33" d="100"/>
          <a:sy n="33" d="100"/>
        </p:scale>
        <p:origin x="41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05D7-3452-3B41-8ECC-84484877A718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FA909-F80E-6647-A2FF-B0B3626F3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607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狭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狭義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>
                <a:latin typeface="+mn-lt"/>
              </a:rPr>
              <a:t>義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狭い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狭義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きょうぎ</a:t>
            </a:r>
            <a:r>
              <a:rPr kumimoji="1" lang="en-US" altLang="ja-JP" dirty="0">
                <a:latin typeface="+mn-lt"/>
              </a:rPr>
              <a:t>	narrow sense	</a:t>
            </a:r>
            <a:r>
              <a:rPr kumimoji="1" lang="ja-JP" altLang="en-US">
                <a:latin typeface="+mn-lt"/>
              </a:rPr>
              <a:t>みかんは</a:t>
            </a:r>
            <a:r>
              <a:rPr kumimoji="1" lang="ja-JP" altLang="en-US" b="1">
                <a:latin typeface="+mn-lt"/>
              </a:rPr>
              <a:t>狭義</a:t>
            </a:r>
            <a:r>
              <a:rPr kumimoji="1" lang="ja-JP" altLang="en-US">
                <a:latin typeface="+mn-lt"/>
              </a:rPr>
              <a:t>ではウンシュウミカンのことを指します。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狭い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せまい</a:t>
            </a:r>
            <a:r>
              <a:rPr kumimoji="1" lang="en-US" altLang="ja-JP" dirty="0">
                <a:latin typeface="+mn-lt"/>
              </a:rPr>
              <a:t>	narrow		</a:t>
            </a:r>
            <a:r>
              <a:rPr kumimoji="1" lang="ja-JP" altLang="en-US">
                <a:latin typeface="+mn-lt"/>
              </a:rPr>
              <a:t>この先、道が</a:t>
            </a:r>
            <a:r>
              <a:rPr kumimoji="1" lang="ja-JP" altLang="en-US" b="1">
                <a:latin typeface="+mn-lt"/>
              </a:rPr>
              <a:t>狭く</a:t>
            </a:r>
            <a:r>
              <a:rPr kumimoji="1" lang="ja-JP" altLang="en-US">
                <a:latin typeface="+mn-lt"/>
              </a:rPr>
              <a:t>なっています。／入口が</a:t>
            </a:r>
            <a:r>
              <a:rPr kumimoji="1" lang="ja-JP" altLang="en-US" b="1">
                <a:latin typeface="+mn-lt"/>
              </a:rPr>
              <a:t>狭くて</a:t>
            </a:r>
            <a:r>
              <a:rPr kumimoji="1" lang="ja-JP" altLang="en-US">
                <a:latin typeface="+mn-lt"/>
              </a:rPr>
              <a:t>、家具が入らない。／彼は心が</a:t>
            </a:r>
            <a:r>
              <a:rPr kumimoji="1" lang="ja-JP" altLang="en-US" b="1">
                <a:latin typeface="+mn-lt"/>
              </a:rPr>
              <a:t>狭い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68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85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63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334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798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30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07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064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932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17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21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579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6923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この先、道が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狭く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入口が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狭くて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、家具が入らない。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彼は心が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狭い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narrow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せま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狭い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せまい</a:t>
                      </a:r>
                      <a:r>
                        <a:rPr kumimoji="1" lang="en-US" altLang="ja-JP" sz="2400" dirty="0">
                          <a:latin typeface="+mn-lt"/>
                        </a:rPr>
                        <a:t>	narrow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AFE4F3C0-1541-0C43-B5B8-D375E8013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686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120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2022-09-15T23:58:41Z</dcterms:created>
  <dcterms:modified xsi:type="dcterms:W3CDTF">2022-09-15T23:59:15Z</dcterms:modified>
</cp:coreProperties>
</file>