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5578"/>
  </p:normalViewPr>
  <p:slideViewPr>
    <p:cSldViewPr snapToGrid="0">
      <p:cViewPr varScale="1">
        <p:scale>
          <a:sx n="40" d="100"/>
          <a:sy n="40" d="100"/>
        </p:scale>
        <p:origin x="3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03080-C6B7-ED44-8958-9BB48569FA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E8F8D-A282-9843-AECB-07F854CE95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533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急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急に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急行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行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特急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特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急速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速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急激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激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急ぐ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急に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きゅうに</a:t>
            </a:r>
            <a:r>
              <a:rPr kumimoji="1" lang="en-US" altLang="ja-JP" baseline="0" dirty="0"/>
              <a:t>	suddenly		</a:t>
            </a:r>
            <a:r>
              <a:rPr kumimoji="1" lang="ja-JP" altLang="en-US" b="1" baseline="0"/>
              <a:t>急に</a:t>
            </a:r>
            <a:r>
              <a:rPr kumimoji="1" lang="ja-JP" altLang="en-US" baseline="0"/>
              <a:t>雨が降りだした。／前の車が</a:t>
            </a:r>
            <a:r>
              <a:rPr kumimoji="1" lang="ja-JP" altLang="en-US" b="1" baseline="0"/>
              <a:t>急に</a:t>
            </a:r>
            <a:r>
              <a:rPr kumimoji="1" lang="ja-JP" altLang="en-US" baseline="0"/>
              <a:t>止まって、こわかったです。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きゅうよう</a:t>
            </a:r>
            <a:r>
              <a:rPr kumimoji="1" lang="en-US" altLang="ja-JP" baseline="0" dirty="0"/>
              <a:t>	urgent business	</a:t>
            </a:r>
            <a:r>
              <a:rPr kumimoji="1" lang="ja-JP" altLang="en-US" b="1" baseline="0"/>
              <a:t>急用</a:t>
            </a:r>
            <a:r>
              <a:rPr kumimoji="1" lang="ja-JP" altLang="en-US" baseline="0"/>
              <a:t>ができて、行けなくなりました。／</a:t>
            </a:r>
            <a:r>
              <a:rPr kumimoji="1" lang="ja-JP" altLang="en-US" b="1" baseline="0"/>
              <a:t>急用</a:t>
            </a:r>
            <a:r>
              <a:rPr kumimoji="1" lang="ja-JP" altLang="en-US" baseline="0"/>
              <a:t>のため、本日は店を閉めます。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急行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きゅうこう</a:t>
            </a:r>
            <a:r>
              <a:rPr kumimoji="1" lang="en-US" altLang="ja-JP" baseline="0" dirty="0"/>
              <a:t>	express (train)	</a:t>
            </a:r>
            <a:r>
              <a:rPr kumimoji="1" lang="ja-JP" altLang="en-US" baseline="0"/>
              <a:t>７時の</a:t>
            </a:r>
            <a:r>
              <a:rPr kumimoji="1" lang="ja-JP" altLang="en-US" b="1" baseline="0"/>
              <a:t>急行</a:t>
            </a:r>
            <a:r>
              <a:rPr kumimoji="1" lang="ja-JP" altLang="en-US" baseline="0"/>
              <a:t>に乗ります。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特急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とっきゅう</a:t>
            </a:r>
            <a:r>
              <a:rPr kumimoji="1" lang="en-US" altLang="ja-JP" baseline="0" dirty="0"/>
              <a:t>	limited express (train)	</a:t>
            </a:r>
            <a:r>
              <a:rPr kumimoji="1" lang="ja-JP" altLang="en-US" baseline="0"/>
              <a:t>次の</a:t>
            </a:r>
            <a:r>
              <a:rPr kumimoji="1" lang="ja-JP" altLang="en-US" b="1" baseline="0"/>
              <a:t>特急</a:t>
            </a:r>
            <a:r>
              <a:rPr kumimoji="1" lang="ja-JP" altLang="en-US" baseline="0"/>
              <a:t>のほうが早く着きます。／この電車は</a:t>
            </a:r>
            <a:r>
              <a:rPr kumimoji="1" lang="ja-JP" altLang="en-US" b="1" baseline="0"/>
              <a:t>特急</a:t>
            </a:r>
            <a:r>
              <a:rPr kumimoji="1" lang="ja-JP" altLang="en-US" baseline="0"/>
              <a:t>なので、西山駅には止まりません。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急速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きゅうそく</a:t>
            </a:r>
            <a:r>
              <a:rPr kumimoji="1" lang="en-US" altLang="ja-JP" baseline="0" dirty="0"/>
              <a:t>	rapid, quick		</a:t>
            </a:r>
            <a:r>
              <a:rPr kumimoji="1" lang="ja-JP" altLang="en-US" baseline="0"/>
              <a:t>社会は</a:t>
            </a:r>
            <a:r>
              <a:rPr kumimoji="1" lang="ja-JP" altLang="en-US" b="1" baseline="0"/>
              <a:t>急速に</a:t>
            </a:r>
            <a:r>
              <a:rPr kumimoji="1" lang="ja-JP" altLang="en-US" baseline="0"/>
              <a:t>変化するだろう。／Ａ国とＢ国の関係は</a:t>
            </a:r>
            <a:r>
              <a:rPr kumimoji="1" lang="ja-JP" altLang="en-US" b="1" baseline="0"/>
              <a:t>急速に</a:t>
            </a:r>
            <a:r>
              <a:rPr kumimoji="1" lang="ja-JP" altLang="en-US" baseline="0"/>
              <a:t>悪化した。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急激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きゅうげき</a:t>
            </a:r>
            <a:r>
              <a:rPr kumimoji="1" lang="en-US" altLang="ja-JP" baseline="0" dirty="0"/>
              <a:t>	sudden, abrupt	</a:t>
            </a:r>
            <a:r>
              <a:rPr kumimoji="1" lang="ja-JP" altLang="en-US" baseline="0"/>
              <a:t>夕方から</a:t>
            </a:r>
            <a:r>
              <a:rPr kumimoji="1" lang="ja-JP" altLang="en-US" b="1" baseline="0"/>
              <a:t>急激に</a:t>
            </a:r>
            <a:r>
              <a:rPr kumimoji="1" lang="ja-JP" altLang="en-US" baseline="0"/>
              <a:t>気温が下がります。／</a:t>
            </a:r>
            <a:r>
              <a:rPr kumimoji="1" lang="ja-JP" altLang="en-US" b="1" baseline="0"/>
              <a:t>急激</a:t>
            </a:r>
            <a:r>
              <a:rPr kumimoji="1" lang="ja-JP" altLang="en-US" baseline="0"/>
              <a:t>な円高は日本経済に良くない。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急ぐ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いそぐ</a:t>
            </a:r>
            <a:r>
              <a:rPr kumimoji="1" lang="en-US" altLang="ja-JP" baseline="0" dirty="0"/>
              <a:t>	to hurry		</a:t>
            </a:r>
            <a:r>
              <a:rPr kumimoji="1" lang="ja-JP" altLang="en-US" baseline="0"/>
              <a:t>時間がありません。</a:t>
            </a:r>
            <a:r>
              <a:rPr kumimoji="1" lang="ja-JP" altLang="en-US" b="1" baseline="0"/>
              <a:t>急いで</a:t>
            </a:r>
            <a:r>
              <a:rPr kumimoji="1" lang="ja-JP" altLang="en-US" baseline="0"/>
              <a:t>ください。／</a:t>
            </a:r>
            <a:r>
              <a:rPr kumimoji="1" lang="ja-JP" altLang="en-US" b="1" baseline="0"/>
              <a:t>急がなくて</a:t>
            </a:r>
            <a:r>
              <a:rPr kumimoji="1" lang="ja-JP" altLang="en-US" baseline="0"/>
              <a:t>だいじょうぶです。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034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252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422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96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19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16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019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25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33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57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158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750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814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急に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雨が降りだした。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急用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ができて、行けなくなりました。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７時の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急行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に乗ります。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次の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特急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のほうが早く着きます。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時間がありません。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急いで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hurry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急に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きゅうに</a:t>
                      </a:r>
                      <a:r>
                        <a:rPr kumimoji="1" lang="en-US" altLang="ja-JP" sz="2400" baseline="0" dirty="0"/>
                        <a:t>	suddenly</a:t>
                      </a:r>
                    </a:p>
                    <a:p>
                      <a:r>
                        <a:rPr kumimoji="1" lang="ja-JP" altLang="en-US" sz="2400" baseline="0"/>
                        <a:t>急用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きゅうよう</a:t>
                      </a:r>
                      <a:r>
                        <a:rPr kumimoji="1" lang="en-US" altLang="ja-JP" sz="2400" baseline="0" dirty="0"/>
                        <a:t>	urgent business</a:t>
                      </a:r>
                    </a:p>
                    <a:p>
                      <a:r>
                        <a:rPr kumimoji="1" lang="ja-JP" altLang="en-US" sz="2400" baseline="0"/>
                        <a:t>急行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きゅうこう</a:t>
                      </a:r>
                      <a:r>
                        <a:rPr kumimoji="1" lang="en-US" altLang="ja-JP" sz="2400" baseline="0" dirty="0"/>
                        <a:t>	express (train)</a:t>
                      </a:r>
                    </a:p>
                    <a:p>
                      <a:r>
                        <a:rPr kumimoji="1" lang="ja-JP" altLang="en-US" sz="2400" baseline="0"/>
                        <a:t>特急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とっきゅう</a:t>
                      </a:r>
                      <a:r>
                        <a:rPr kumimoji="1" lang="en-US" altLang="ja-JP" sz="2400" baseline="0" dirty="0"/>
                        <a:t>	limited express (train)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いそ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ぐ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急ぐ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いそぐ</a:t>
                      </a:r>
                      <a:r>
                        <a:rPr kumimoji="1" lang="en-US" altLang="ja-JP" sz="2400" baseline="0"/>
                        <a:t>	to hurry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EA0B72B-CB52-984F-8C79-DF1E80689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40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264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2022-09-15T04:53:42Z</dcterms:created>
  <dcterms:modified xsi:type="dcterms:W3CDTF">2022-09-15T04:54:17Z</dcterms:modified>
</cp:coreProperties>
</file>