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9320"/>
  </p:normalViewPr>
  <p:slideViewPr>
    <p:cSldViewPr snapToGrid="0">
      <p:cViewPr varScale="1">
        <p:scale>
          <a:sx n="46" d="100"/>
          <a:sy n="46" d="100"/>
        </p:scale>
        <p:origin x="3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8CD02-9E9A-2647-94DD-7BFA1B84DF4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6FDD4-8372-4D47-862E-9DB95D6651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46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面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接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画面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画</a:t>
            </a:r>
            <a:r>
              <a:rPr kumimoji="1" lang="en-US" altLang="ja-JP" dirty="0"/>
              <a:t>〕N4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方面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場面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場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面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表面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表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面倒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倒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真面目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真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目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面白い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面接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めんせつ</a:t>
            </a:r>
            <a:r>
              <a:rPr kumimoji="1" lang="en-US" altLang="ja-JP" baseline="0" dirty="0">
                <a:latin typeface="+mn-lt"/>
              </a:rPr>
              <a:t>	interview, oral exam	</a:t>
            </a:r>
            <a:r>
              <a:rPr kumimoji="1" lang="ja-JP" altLang="en-US" baseline="0">
                <a:latin typeface="+mn-lt"/>
              </a:rPr>
              <a:t>来週、</a:t>
            </a:r>
            <a:r>
              <a:rPr kumimoji="1" lang="ja-JP" altLang="en-US" b="1" baseline="0">
                <a:latin typeface="+mn-lt"/>
              </a:rPr>
              <a:t>面接</a:t>
            </a:r>
            <a:r>
              <a:rPr kumimoji="1" lang="ja-JP" altLang="en-US" baseline="0">
                <a:latin typeface="+mn-lt"/>
              </a:rPr>
              <a:t>試験があります。／</a:t>
            </a:r>
            <a:r>
              <a:rPr kumimoji="1" lang="ja-JP" altLang="en-US" b="1" baseline="0">
                <a:latin typeface="+mn-lt"/>
              </a:rPr>
              <a:t>面接</a:t>
            </a:r>
            <a:r>
              <a:rPr kumimoji="1" lang="ja-JP" altLang="en-US" baseline="0">
                <a:latin typeface="+mn-lt"/>
              </a:rPr>
              <a:t>でどんな質問をされましたか。／アルバイトの</a:t>
            </a:r>
            <a:r>
              <a:rPr kumimoji="1" lang="ja-JP" altLang="en-US" b="1" baseline="0">
                <a:latin typeface="+mn-lt"/>
              </a:rPr>
              <a:t>面接</a:t>
            </a:r>
            <a:r>
              <a:rPr kumimoji="1" lang="ja-JP" altLang="en-US" baseline="0">
                <a:latin typeface="+mn-lt"/>
              </a:rPr>
              <a:t>を受けます。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画面	がめん	</a:t>
            </a:r>
            <a:r>
              <a:rPr kumimoji="1" lang="en-US" altLang="ja-JP" dirty="0"/>
              <a:t>(TV/computer) screen	</a:t>
            </a:r>
            <a:r>
              <a:rPr kumimoji="1" lang="ja-JP" altLang="en-US"/>
              <a:t>大</a:t>
            </a:r>
            <a:r>
              <a:rPr kumimoji="1" lang="ja-JP" altLang="en-US" b="1"/>
              <a:t>画面</a:t>
            </a:r>
            <a:r>
              <a:rPr kumimoji="1" lang="ja-JP" altLang="en-US"/>
              <a:t>のテレビがほしいです。／</a:t>
            </a:r>
            <a:r>
              <a:rPr kumimoji="1" lang="ja-JP" altLang="en-US" b="1"/>
              <a:t>画面</a:t>
            </a:r>
            <a:r>
              <a:rPr kumimoji="1" lang="ja-JP" altLang="en-US"/>
              <a:t>の下のほうにある赤いボタンを押してください。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方面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ほうめん</a:t>
            </a:r>
            <a:r>
              <a:rPr kumimoji="1" lang="en-US" altLang="ja-JP" baseline="0" dirty="0">
                <a:latin typeface="+mn-lt"/>
              </a:rPr>
              <a:t>	direction		</a:t>
            </a:r>
            <a:r>
              <a:rPr kumimoji="1" lang="ja-JP" altLang="en-US" baseline="0">
                <a:latin typeface="+mn-lt"/>
              </a:rPr>
              <a:t>東京</a:t>
            </a:r>
            <a:r>
              <a:rPr kumimoji="1" lang="ja-JP" altLang="en-US" b="1" baseline="0">
                <a:latin typeface="+mn-lt"/>
              </a:rPr>
              <a:t>方面</a:t>
            </a:r>
            <a:r>
              <a:rPr kumimoji="1" lang="ja-JP" altLang="en-US" b="0" baseline="0">
                <a:latin typeface="+mn-lt"/>
              </a:rPr>
              <a:t>行き</a:t>
            </a:r>
            <a:r>
              <a:rPr kumimoji="1" lang="ja-JP" altLang="en-US" baseline="0">
                <a:latin typeface="+mn-lt"/>
              </a:rPr>
              <a:t>のバスは１番乗り場です。</a:t>
            </a:r>
            <a:r>
              <a:rPr kumimoji="1" lang="ja-JP" altLang="en-US"/>
              <a:t>／車は名古屋</a:t>
            </a:r>
            <a:r>
              <a:rPr kumimoji="1" lang="ja-JP" altLang="en-US" b="1"/>
              <a:t>方面</a:t>
            </a:r>
            <a:r>
              <a:rPr kumimoji="1" lang="ja-JP" altLang="en-US" b="0"/>
              <a:t>へ</a:t>
            </a:r>
            <a:r>
              <a:rPr kumimoji="1" lang="ja-JP" altLang="en-US"/>
              <a:t>走って行きました。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場面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ばめん</a:t>
            </a:r>
            <a:r>
              <a:rPr kumimoji="1" lang="en-US" altLang="ja-JP" baseline="0" dirty="0">
                <a:latin typeface="+mn-lt"/>
              </a:rPr>
              <a:t>	scene		</a:t>
            </a:r>
            <a:r>
              <a:rPr kumimoji="1" lang="ja-JP" altLang="en-US" baseline="0">
                <a:latin typeface="+mn-lt"/>
              </a:rPr>
              <a:t>この映画は、さいごの</a:t>
            </a:r>
            <a:r>
              <a:rPr kumimoji="1" lang="ja-JP" altLang="en-US" b="1" baseline="0">
                <a:latin typeface="+mn-lt"/>
              </a:rPr>
              <a:t>場面</a:t>
            </a:r>
            <a:r>
              <a:rPr kumimoji="1" lang="ja-JP" altLang="en-US" baseline="0">
                <a:latin typeface="+mn-lt"/>
              </a:rPr>
              <a:t>がとてもいいです。</a:t>
            </a:r>
            <a:r>
              <a:rPr kumimoji="1" lang="ja-JP" altLang="en-US"/>
              <a:t>／テレビドラマはいい</a:t>
            </a:r>
            <a:r>
              <a:rPr kumimoji="1" lang="ja-JP" altLang="en-US" b="1"/>
              <a:t>場面</a:t>
            </a:r>
            <a:r>
              <a:rPr kumimoji="1" lang="ja-JP" altLang="en-US"/>
              <a:t>で終わる。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面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めん</a:t>
            </a:r>
            <a:r>
              <a:rPr kumimoji="1" lang="en-US" altLang="ja-JP" baseline="0" dirty="0"/>
              <a:t>	side, surface		</a:t>
            </a:r>
            <a:r>
              <a:rPr kumimoji="1" lang="ja-JP" altLang="en-US" baseline="0"/>
              <a:t>こちらの</a:t>
            </a:r>
            <a:r>
              <a:rPr kumimoji="1" lang="ja-JP" altLang="en-US" b="1" baseline="0"/>
              <a:t>面</a:t>
            </a:r>
            <a:r>
              <a:rPr kumimoji="1" lang="ja-JP" altLang="en-US" baseline="0"/>
              <a:t>が上です。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表面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ひょうめん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surface		</a:t>
            </a:r>
            <a:r>
              <a:rPr kumimoji="1" lang="ja-JP" altLang="en-US" b="1" baseline="0"/>
              <a:t>表面</a:t>
            </a:r>
            <a:r>
              <a:rPr kumimoji="1" lang="ja-JP" altLang="en-US" baseline="0"/>
              <a:t>はやわらかいですが、中はかたいです。／まず、くつの</a:t>
            </a:r>
            <a:r>
              <a:rPr kumimoji="1" lang="ja-JP" altLang="en-US" b="1" baseline="0"/>
              <a:t>表面</a:t>
            </a:r>
            <a:r>
              <a:rPr kumimoji="1" lang="ja-JP" altLang="en-US" baseline="0"/>
              <a:t>のよごれをブラシで落とします。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面倒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めんどう</a:t>
            </a:r>
            <a:r>
              <a:rPr kumimoji="1" lang="en-US" altLang="ja-JP" baseline="0" dirty="0">
                <a:latin typeface="+mn-lt"/>
              </a:rPr>
              <a:t>	troublesome		</a:t>
            </a:r>
            <a:r>
              <a:rPr kumimoji="1" lang="ja-JP" altLang="en-US" baseline="0">
                <a:latin typeface="+mn-lt"/>
              </a:rPr>
              <a:t>雪が降っていて、外に出るのが</a:t>
            </a:r>
            <a:r>
              <a:rPr kumimoji="1" lang="ja-JP" altLang="en-US" b="1" baseline="0">
                <a:latin typeface="+mn-lt"/>
              </a:rPr>
              <a:t>面倒</a:t>
            </a:r>
            <a:r>
              <a:rPr kumimoji="1" lang="ja-JP" altLang="en-US" baseline="0">
                <a:latin typeface="+mn-lt"/>
              </a:rPr>
              <a:t>です。</a:t>
            </a:r>
            <a:r>
              <a:rPr kumimoji="1" lang="ja-JP" altLang="en-US"/>
              <a:t>／引っこしは</a:t>
            </a:r>
            <a:r>
              <a:rPr kumimoji="1" lang="ja-JP" altLang="en-US" baseline="0">
                <a:latin typeface="+mn-lt"/>
              </a:rPr>
              <a:t>手続きが</a:t>
            </a:r>
            <a:r>
              <a:rPr kumimoji="1" lang="ja-JP" altLang="en-US" b="1" baseline="0">
                <a:latin typeface="+mn-lt"/>
              </a:rPr>
              <a:t>面倒</a:t>
            </a:r>
            <a:r>
              <a:rPr kumimoji="1" lang="ja-JP" altLang="en-US" baseline="0">
                <a:latin typeface="+mn-lt"/>
              </a:rPr>
              <a:t>です。</a:t>
            </a:r>
            <a:r>
              <a:rPr kumimoji="1" lang="ja-JP" altLang="en-US"/>
              <a:t>／バスで行くのは</a:t>
            </a:r>
            <a:r>
              <a:rPr kumimoji="1" lang="ja-JP" altLang="en-US" b="1"/>
              <a:t>面倒</a:t>
            </a:r>
            <a:r>
              <a:rPr kumimoji="1" lang="ja-JP" altLang="en-US"/>
              <a:t>です。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めんする</a:t>
            </a:r>
            <a:r>
              <a:rPr kumimoji="1" lang="en-US" altLang="ja-JP" baseline="0" dirty="0">
                <a:latin typeface="+mn-lt"/>
              </a:rPr>
              <a:t>	face		</a:t>
            </a:r>
            <a:r>
              <a:rPr kumimoji="1" lang="ja-JP" altLang="en-US" baseline="0">
                <a:latin typeface="+mn-lt"/>
              </a:rPr>
              <a:t>部屋は大通りに面していて、夜もうるさいです。</a:t>
            </a:r>
            <a:r>
              <a:rPr kumimoji="1" lang="ja-JP" altLang="en-US"/>
              <a:t>／このホテルは</a:t>
            </a:r>
            <a:r>
              <a:rPr kumimoji="1" lang="ja-JP" altLang="en-US" baseline="0">
                <a:latin typeface="+mn-lt"/>
              </a:rPr>
              <a:t>海に</a:t>
            </a:r>
            <a:r>
              <a:rPr kumimoji="1" lang="ja-JP" altLang="en-US" b="1" baseline="0">
                <a:latin typeface="+mn-lt"/>
              </a:rPr>
              <a:t>面して</a:t>
            </a:r>
            <a:r>
              <a:rPr kumimoji="1" lang="ja-JP" altLang="en-US" baseline="0">
                <a:latin typeface="+mn-lt"/>
              </a:rPr>
              <a:t>います。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>
                <a:latin typeface="+mn-lt"/>
              </a:rPr>
              <a:t>*</a:t>
            </a:r>
            <a:r>
              <a:rPr kumimoji="1" lang="ja-JP" altLang="en-US" baseline="0">
                <a:latin typeface="+mn-lt"/>
              </a:rPr>
              <a:t>真面目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まじめ</a:t>
            </a:r>
            <a:r>
              <a:rPr kumimoji="1" lang="en-US" altLang="ja-JP" baseline="0" dirty="0">
                <a:latin typeface="+mn-lt"/>
              </a:rPr>
              <a:t>	serious, earnest	</a:t>
            </a:r>
            <a:r>
              <a:rPr kumimoji="1" lang="ja-JP" altLang="en-US" b="1" baseline="0">
                <a:latin typeface="+mn-lt"/>
              </a:rPr>
              <a:t>真面目</a:t>
            </a:r>
            <a:r>
              <a:rPr kumimoji="1" lang="ja-JP" altLang="en-US" baseline="0">
                <a:latin typeface="+mn-lt"/>
              </a:rPr>
              <a:t>に勉強する。</a:t>
            </a:r>
            <a:r>
              <a:rPr kumimoji="1" lang="ja-JP" altLang="en-US"/>
              <a:t>／彼は</a:t>
            </a:r>
            <a:r>
              <a:rPr kumimoji="1" lang="ja-JP" altLang="en-US" b="1"/>
              <a:t>真面目</a:t>
            </a:r>
            <a:r>
              <a:rPr kumimoji="1" lang="ja-JP" altLang="en-US"/>
              <a:t>な学生です。／</a:t>
            </a:r>
            <a:r>
              <a:rPr kumimoji="1" lang="ja-JP" altLang="en-US" b="1"/>
              <a:t>真面目</a:t>
            </a:r>
            <a:r>
              <a:rPr kumimoji="1" lang="ja-JP" altLang="en-US"/>
              <a:t>な顔をして、どうしたんですか。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面白い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おもしろい</a:t>
            </a:r>
            <a:r>
              <a:rPr kumimoji="1" lang="en-US" altLang="ja-JP" baseline="0" dirty="0">
                <a:latin typeface="+mn-lt"/>
              </a:rPr>
              <a:t>	interesting		</a:t>
            </a:r>
            <a:r>
              <a:rPr kumimoji="1" lang="ja-JP" altLang="en-US" baseline="0">
                <a:latin typeface="+mn-lt"/>
              </a:rPr>
              <a:t>この映画、</a:t>
            </a:r>
            <a:r>
              <a:rPr kumimoji="1" lang="ja-JP" altLang="en-US" b="1" baseline="0">
                <a:latin typeface="+mn-lt"/>
              </a:rPr>
              <a:t>面白く</a:t>
            </a:r>
            <a:r>
              <a:rPr kumimoji="1" lang="ja-JP" altLang="en-US" baseline="0">
                <a:latin typeface="+mn-lt"/>
              </a:rPr>
              <a:t>なかったです。</a:t>
            </a:r>
            <a:r>
              <a:rPr kumimoji="1" lang="ja-JP" altLang="en-US"/>
              <a:t>／山本先生の授業は</a:t>
            </a:r>
            <a:r>
              <a:rPr kumimoji="1" lang="ja-JP" altLang="en-US" b="1"/>
              <a:t>面白い</a:t>
            </a:r>
            <a:r>
              <a:rPr kumimoji="1" lang="ja-JP" altLang="en-US"/>
              <a:t>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09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23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92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0384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7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35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666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90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85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99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94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14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842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画面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のテレビがほしいです。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東京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方面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行きのバスは１番乗り場です。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この映画は、さいごの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場面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がとてもいいです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こちらの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面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が上です。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この映画、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面白く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なかったです。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メン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画面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/>
                        <a:t>がめん	</a:t>
                      </a:r>
                      <a:r>
                        <a:rPr kumimoji="1" lang="en-US" altLang="ja-JP" sz="2400" dirty="0"/>
                        <a:t>(TV/computer) screen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方面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ほうめん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direction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場面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ばめん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scene</a:t>
                      </a:r>
                    </a:p>
                    <a:p>
                      <a:r>
                        <a:rPr kumimoji="1" lang="ja-JP" altLang="en-US" sz="2400" baseline="0"/>
                        <a:t>面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めん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side, surface	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おも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面白い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おもしろい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interesting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427A540A-152F-514B-8874-634289D31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9311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876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Microsoft Macintosh PowerPoint</Application>
  <PresentationFormat>ワイド画面</PresentationFormat>
  <Paragraphs>40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2022-09-15T04:02:43Z</dcterms:created>
  <dcterms:modified xsi:type="dcterms:W3CDTF">2022-09-15T04:03:12Z</dcterms:modified>
</cp:coreProperties>
</file>