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2177"/>
  </p:normalViewPr>
  <p:slideViewPr>
    <p:cSldViewPr snapToGrid="0">
      <p:cViewPr varScale="1">
        <p:scale>
          <a:sx n="36" d="100"/>
          <a:sy n="36" d="100"/>
        </p:scale>
        <p:origin x="40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03FDA-596E-C145-BCEB-18FD73CE810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5217A-71FB-F44A-99F3-E4BAB83AE4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790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南米</a:t>
            </a:r>
            <a:r>
              <a:rPr kumimoji="1" lang="en-US" altLang="ja-JP" dirty="0"/>
              <a:t>	N2N3	〔</a:t>
            </a:r>
            <a:r>
              <a:rPr kumimoji="1" lang="ja-JP" altLang="en-US"/>
              <a:t>米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南北</a:t>
            </a:r>
            <a:r>
              <a:rPr kumimoji="1" lang="en-US" altLang="ja-JP" dirty="0"/>
              <a:t>	N2N3	〔</a:t>
            </a:r>
            <a:r>
              <a:rPr kumimoji="1" lang="ja-JP" altLang="en-US"/>
              <a:t>北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南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南口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口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南米</a:t>
            </a:r>
            <a:r>
              <a:rPr kumimoji="1" lang="ja-JP" altLang="en-US" sz="2400" dirty="0">
                <a:solidFill>
                  <a:schemeClr val="tx1"/>
                </a:solidFill>
              </a:rPr>
              <a:t>	なんべい	</a:t>
            </a:r>
            <a:r>
              <a:rPr kumimoji="1" lang="en-US" altLang="ja-JP" sz="2400" dirty="0">
                <a:solidFill>
                  <a:schemeClr val="tx1"/>
                </a:solidFill>
              </a:rPr>
              <a:t>South America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南米</a:t>
            </a:r>
            <a:r>
              <a:rPr kumimoji="1" lang="ja-JP" altLang="en-US" sz="2400" dirty="0">
                <a:solidFill>
                  <a:schemeClr val="tx1"/>
                </a:solidFill>
              </a:rPr>
              <a:t>の国とは時差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じさ</a:t>
            </a:r>
            <a:r>
              <a:rPr kumimoji="1" lang="en-US" altLang="ja-JP" sz="2400" dirty="0">
                <a:solidFill>
                  <a:schemeClr val="tx1"/>
                </a:solidFill>
              </a:rPr>
              <a:t>: time difference)</a:t>
            </a:r>
            <a:r>
              <a:rPr kumimoji="1" lang="ja-JP" altLang="en-US" sz="2400" dirty="0">
                <a:solidFill>
                  <a:schemeClr val="tx1"/>
                </a:solidFill>
              </a:rPr>
              <a:t>が大きい</a:t>
            </a:r>
            <a:r>
              <a:rPr kumimoji="1" lang="ja-JP" altLang="en-US" sz="2400">
                <a:solidFill>
                  <a:schemeClr val="tx1"/>
                </a:solidFill>
              </a:rPr>
              <a:t>です。／チリは</a:t>
            </a:r>
            <a:r>
              <a:rPr kumimoji="1" lang="ja-JP" altLang="en-US" sz="2400" b="1">
                <a:solidFill>
                  <a:schemeClr val="tx1"/>
                </a:solidFill>
              </a:rPr>
              <a:t>南米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南北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なんぼく</a:t>
            </a:r>
            <a:r>
              <a:rPr kumimoji="1" lang="en-US" altLang="ja-JP" sz="2400" dirty="0">
                <a:solidFill>
                  <a:schemeClr val="tx1"/>
                </a:solidFill>
              </a:rPr>
              <a:t>	north and south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この電車は町を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南北</a:t>
            </a:r>
            <a:r>
              <a:rPr kumimoji="1" lang="ja-JP" altLang="en-US" sz="2400" dirty="0">
                <a:solidFill>
                  <a:schemeClr val="tx1"/>
                </a:solidFill>
              </a:rPr>
              <a:t>に走っています。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みなみ</a:t>
            </a:r>
            <a:r>
              <a:rPr kumimoji="1" lang="en-US" altLang="ja-JP" sz="2400" dirty="0">
                <a:solidFill>
                  <a:schemeClr val="tx1"/>
                </a:solidFill>
              </a:rPr>
              <a:t>	south		</a:t>
            </a:r>
            <a:r>
              <a:rPr kumimoji="1" lang="ja-JP" altLang="en-US" sz="2400" dirty="0">
                <a:solidFill>
                  <a:schemeClr val="tx1"/>
                </a:solidFill>
              </a:rPr>
              <a:t>大学の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南</a:t>
            </a:r>
            <a:r>
              <a:rPr kumimoji="1" lang="ja-JP" altLang="en-US" sz="2400" dirty="0">
                <a:solidFill>
                  <a:schemeClr val="tx1"/>
                </a:solidFill>
              </a:rPr>
              <a:t>に大きいショッピングセンターが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あります。／国の</a:t>
            </a:r>
            <a:r>
              <a:rPr kumimoji="1" lang="ja-JP" altLang="en-US" sz="2400" b="1">
                <a:solidFill>
                  <a:schemeClr val="tx1"/>
                </a:solidFill>
              </a:rPr>
              <a:t>南</a:t>
            </a:r>
            <a:r>
              <a:rPr kumimoji="1" lang="ja-JP" altLang="en-US" sz="2400">
                <a:solidFill>
                  <a:schemeClr val="tx1"/>
                </a:solidFill>
              </a:rPr>
              <a:t>は山が多いです。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南口	みなみぐち	</a:t>
            </a:r>
            <a:r>
              <a:rPr kumimoji="1" lang="en-US" altLang="ja-JP" sz="2400" dirty="0">
                <a:solidFill>
                  <a:schemeClr val="tx1"/>
                </a:solidFill>
              </a:rPr>
              <a:t>south gate		</a:t>
            </a:r>
            <a:r>
              <a:rPr kumimoji="1" lang="ja-JP" altLang="en-US" sz="2400" dirty="0">
                <a:solidFill>
                  <a:schemeClr val="tx1"/>
                </a:solidFill>
              </a:rPr>
              <a:t>駅の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南口</a:t>
            </a:r>
            <a:r>
              <a:rPr kumimoji="1" lang="ja-JP" altLang="en-US" sz="2400" dirty="0">
                <a:solidFill>
                  <a:schemeClr val="tx1"/>
                </a:solidFill>
              </a:rPr>
              <a:t>で友だちに</a:t>
            </a:r>
            <a:r>
              <a:rPr kumimoji="1" lang="ja-JP" altLang="en-US" sz="2400">
                <a:solidFill>
                  <a:schemeClr val="tx1"/>
                </a:solidFill>
              </a:rPr>
              <a:t>会います。／公園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こうえん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南口</a:t>
            </a:r>
            <a:r>
              <a:rPr kumimoji="1" lang="ja-JP" altLang="en-US" sz="2400">
                <a:solidFill>
                  <a:schemeClr val="tx1"/>
                </a:solidFill>
              </a:rPr>
              <a:t>の近くにカフェがあります。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62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21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65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112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605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304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513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28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126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39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525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540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68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475859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この電車は町を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南北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に走っています。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に大きいショッピングセンターがあります。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南口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で友だちに会います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south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ナン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南北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なんぼく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north and south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みなみ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みなみ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south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南口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みなみぐち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south gate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10">
            <a:extLst>
              <a:ext uri="{FF2B5EF4-FFF2-40B4-BE49-F238E27FC236}">
                <a16:creationId xmlns:a16="http://schemas.microsoft.com/office/drawing/2014/main" id="{9EEEBC81-27A0-4D3F-91C1-FC820AB6B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316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2022-09-14T05:26:32Z</dcterms:created>
  <dcterms:modified xsi:type="dcterms:W3CDTF">2022-09-14T05:26:57Z</dcterms:modified>
</cp:coreProperties>
</file>