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4762"/>
  </p:normalViewPr>
  <p:slideViewPr>
    <p:cSldViewPr snapToGrid="0">
      <p:cViewPr varScale="1">
        <p:scale>
          <a:sx n="67" d="100"/>
          <a:sy n="67" d="100"/>
        </p:scale>
        <p:origin x="28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1A992D-705D-BB43-A09D-625349A50A7B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BBC484-CE1D-7048-B3C5-2FD2CC91C6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5281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屋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本屋</a:t>
            </a:r>
            <a:r>
              <a:rPr kumimoji="1" lang="en-US" altLang="ja-JP" dirty="0"/>
              <a:t>	N5+N5	〔</a:t>
            </a:r>
            <a:r>
              <a:rPr kumimoji="1" lang="ja-JP" altLang="en-US"/>
              <a:t>本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肉屋</a:t>
            </a:r>
            <a:r>
              <a:rPr kumimoji="1" lang="en-US" altLang="ja-JP" dirty="0"/>
              <a:t>	N5+N5	〔</a:t>
            </a:r>
            <a:r>
              <a:rPr kumimoji="1" lang="ja-JP" altLang="en-US"/>
              <a:t>肉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部屋</a:t>
            </a:r>
            <a:r>
              <a:rPr kumimoji="1" lang="en-US" altLang="ja-JP" dirty="0"/>
              <a:t>	N5	〔</a:t>
            </a:r>
            <a:r>
              <a:rPr kumimoji="1" lang="ja-JP" altLang="en-US"/>
              <a:t>部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屋上</a:t>
            </a:r>
            <a:r>
              <a:rPr kumimoji="1" lang="en-US" altLang="ja-JP" dirty="0"/>
              <a:t>	N4	〔</a:t>
            </a:r>
            <a:r>
              <a:rPr kumimoji="1" lang="ja-JP" altLang="en-US"/>
              <a:t>上</a:t>
            </a:r>
            <a:r>
              <a:rPr kumimoji="1" lang="en-US" altLang="ja-JP" dirty="0"/>
              <a:t>〕N5</a:t>
            </a:r>
            <a:endParaRPr kumimoji="1" lang="ja-JP" altLang="en-US"/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本屋	ほん</a:t>
            </a:r>
            <a:r>
              <a:rPr kumimoji="1" lang="ja-JP" altLang="en-US" sz="2400" dirty="0">
                <a:solidFill>
                  <a:schemeClr val="tx1"/>
                </a:solidFill>
              </a:rPr>
              <a:t>や</a:t>
            </a:r>
            <a:r>
              <a:rPr kumimoji="1" lang="ja-JP" altLang="en-US" sz="2400">
                <a:solidFill>
                  <a:schemeClr val="tx1"/>
                </a:solidFill>
              </a:rPr>
              <a:t>	</a:t>
            </a:r>
            <a:r>
              <a:rPr kumimoji="1" lang="en-US" altLang="ja-JP" sz="2400" dirty="0">
                <a:solidFill>
                  <a:schemeClr val="tx1"/>
                </a:solidFill>
              </a:rPr>
              <a:t>bookstore		</a:t>
            </a:r>
            <a:r>
              <a:rPr kumimoji="1" lang="ja-JP" altLang="en-US" sz="2400" dirty="0">
                <a:solidFill>
                  <a:schemeClr val="tx1"/>
                </a:solidFill>
              </a:rPr>
              <a:t>ちかくに</a:t>
            </a:r>
            <a:r>
              <a:rPr kumimoji="1" lang="ja-JP" altLang="en-US" sz="2400" b="1" i="0" dirty="0">
                <a:solidFill>
                  <a:schemeClr val="tx1"/>
                </a:solidFill>
              </a:rPr>
              <a:t>本屋</a:t>
            </a:r>
            <a:r>
              <a:rPr kumimoji="1" lang="ja-JP" altLang="en-US" sz="2400" dirty="0">
                <a:solidFill>
                  <a:schemeClr val="tx1"/>
                </a:solidFill>
              </a:rPr>
              <a:t>があります</a:t>
            </a:r>
            <a:r>
              <a:rPr kumimoji="1" lang="ja-JP" altLang="en-US" sz="2400">
                <a:solidFill>
                  <a:schemeClr val="tx1"/>
                </a:solidFill>
              </a:rPr>
              <a:t>か。／</a:t>
            </a:r>
            <a:r>
              <a:rPr kumimoji="1" lang="ja-JP" altLang="en-US" sz="2400" b="1">
                <a:solidFill>
                  <a:schemeClr val="tx1"/>
                </a:solidFill>
              </a:rPr>
              <a:t>本屋</a:t>
            </a:r>
            <a:r>
              <a:rPr kumimoji="1" lang="ja-JP" altLang="en-US" sz="2400">
                <a:solidFill>
                  <a:schemeClr val="tx1"/>
                </a:solidFill>
              </a:rPr>
              <a:t>でアルバイトをしています。</a:t>
            </a:r>
            <a:r>
              <a:rPr kumimoji="1" lang="ja-JP" altLang="en-US" sz="2400" dirty="0">
                <a:solidFill>
                  <a:schemeClr val="tx1"/>
                </a:solidFill>
              </a:rPr>
              <a:t>	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肉屋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にくや</a:t>
            </a:r>
            <a:r>
              <a:rPr kumimoji="1" lang="en-US" altLang="ja-JP" sz="2400" dirty="0">
                <a:solidFill>
                  <a:schemeClr val="tx1"/>
                </a:solidFill>
              </a:rPr>
              <a:t>	butcher</a:t>
            </a:r>
            <a:r>
              <a:rPr kumimoji="1" lang="ja-JP" altLang="en-US" sz="2400" dirty="0">
                <a:solidFill>
                  <a:schemeClr val="tx1"/>
                </a:solidFill>
              </a:rPr>
              <a:t>	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肉屋</a:t>
            </a:r>
            <a:r>
              <a:rPr kumimoji="1" lang="ja-JP" altLang="en-US" sz="2400" dirty="0">
                <a:solidFill>
                  <a:schemeClr val="tx1"/>
                </a:solidFill>
              </a:rPr>
              <a:t>でバーベキューの肉を</a:t>
            </a:r>
            <a:r>
              <a:rPr kumimoji="1" lang="ja-JP" altLang="en-US" sz="2400">
                <a:solidFill>
                  <a:schemeClr val="tx1"/>
                </a:solidFill>
              </a:rPr>
              <a:t>買いました。／あの</a:t>
            </a:r>
            <a:r>
              <a:rPr kumimoji="1" lang="ja-JP" altLang="en-US" sz="2400" b="1">
                <a:solidFill>
                  <a:schemeClr val="tx1"/>
                </a:solidFill>
              </a:rPr>
              <a:t>肉屋</a:t>
            </a:r>
            <a:r>
              <a:rPr kumimoji="1" lang="ja-JP" altLang="en-US" sz="2400">
                <a:solidFill>
                  <a:schemeClr val="tx1"/>
                </a:solidFill>
              </a:rPr>
              <a:t>のコロッケはおいしいです。／魚屋のとなりに</a:t>
            </a:r>
            <a:r>
              <a:rPr kumimoji="1" lang="ja-JP" altLang="en-US" sz="2400" b="1">
                <a:solidFill>
                  <a:schemeClr val="tx1"/>
                </a:solidFill>
              </a:rPr>
              <a:t>肉屋</a:t>
            </a:r>
            <a:r>
              <a:rPr kumimoji="1" lang="ja-JP" altLang="en-US" sz="2400">
                <a:solidFill>
                  <a:schemeClr val="tx1"/>
                </a:solidFill>
              </a:rPr>
              <a:t>があります。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部屋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へ</a:t>
            </a:r>
            <a:r>
              <a:rPr kumimoji="1" lang="ja-JP" altLang="en-US" sz="2400" dirty="0">
                <a:solidFill>
                  <a:schemeClr val="tx1"/>
                </a:solidFill>
              </a:rPr>
              <a:t>や　</a:t>
            </a:r>
            <a:r>
              <a:rPr kumimoji="1" lang="en-US" altLang="ja-JP" sz="2400" dirty="0">
                <a:solidFill>
                  <a:schemeClr val="tx1"/>
                </a:solidFill>
              </a:rPr>
              <a:t>	room		</a:t>
            </a:r>
            <a:r>
              <a:rPr kumimoji="1" lang="ja-JP" altLang="en-US" sz="2400" dirty="0">
                <a:solidFill>
                  <a:schemeClr val="tx1"/>
                </a:solidFill>
              </a:rPr>
              <a:t>広い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部屋</a:t>
            </a:r>
            <a:r>
              <a:rPr kumimoji="1" lang="ja-JP" altLang="en-US" sz="2400" dirty="0">
                <a:solidFill>
                  <a:schemeClr val="tx1"/>
                </a:solidFill>
              </a:rPr>
              <a:t>にすみたい</a:t>
            </a:r>
            <a:r>
              <a:rPr kumimoji="1" lang="ja-JP" altLang="en-US" sz="2400">
                <a:solidFill>
                  <a:schemeClr val="tx1"/>
                </a:solidFill>
              </a:rPr>
              <a:t>です。／山本さんはとなりの</a:t>
            </a:r>
            <a:r>
              <a:rPr kumimoji="1" lang="ja-JP" altLang="en-US" sz="2400" b="1">
                <a:solidFill>
                  <a:schemeClr val="tx1"/>
                </a:solidFill>
              </a:rPr>
              <a:t>部屋</a:t>
            </a:r>
            <a:r>
              <a:rPr kumimoji="1" lang="ja-JP" altLang="en-US" sz="2400">
                <a:solidFill>
                  <a:schemeClr val="tx1"/>
                </a:solidFill>
              </a:rPr>
              <a:t>にいます。／私の</a:t>
            </a:r>
            <a:r>
              <a:rPr kumimoji="1" lang="ja-JP" altLang="en-US" sz="2400" b="1">
                <a:solidFill>
                  <a:schemeClr val="tx1"/>
                </a:solidFill>
              </a:rPr>
              <a:t>部屋</a:t>
            </a:r>
            <a:r>
              <a:rPr kumimoji="1" lang="ja-JP" altLang="en-US" sz="2400">
                <a:solidFill>
                  <a:schemeClr val="tx1"/>
                </a:solidFill>
              </a:rPr>
              <a:t>は２階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かい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屋上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おくじょう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	the roof, rooftop	</a:t>
            </a:r>
            <a:r>
              <a:rPr kumimoji="1" lang="ja-JP" altLang="en-US" sz="2400">
                <a:solidFill>
                  <a:schemeClr val="tx1"/>
                </a:solidFill>
              </a:rPr>
              <a:t>あぶない</a:t>
            </a:r>
            <a:r>
              <a:rPr kumimoji="1" lang="ja-JP" altLang="en-US" sz="2400" dirty="0">
                <a:solidFill>
                  <a:schemeClr val="tx1"/>
                </a:solidFill>
              </a:rPr>
              <a:t>ですから、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屋上</a:t>
            </a:r>
            <a:r>
              <a:rPr kumimoji="1" lang="ja-JP" altLang="en-US" sz="2400" dirty="0">
                <a:solidFill>
                  <a:schemeClr val="tx1"/>
                </a:solidFill>
              </a:rPr>
              <a:t>にはでることが</a:t>
            </a:r>
            <a:r>
              <a:rPr kumimoji="1" lang="ja-JP" altLang="en-US" sz="2400">
                <a:solidFill>
                  <a:schemeClr val="tx1"/>
                </a:solidFill>
              </a:rPr>
              <a:t>できません。／このビルの</a:t>
            </a:r>
            <a:r>
              <a:rPr kumimoji="1" lang="ja-JP" altLang="en-US" sz="2400" b="1">
                <a:solidFill>
                  <a:schemeClr val="tx1"/>
                </a:solidFill>
              </a:rPr>
              <a:t>屋上</a:t>
            </a:r>
            <a:r>
              <a:rPr kumimoji="1" lang="ja-JP" altLang="en-US" sz="2400">
                <a:solidFill>
                  <a:schemeClr val="tx1"/>
                </a:solidFill>
              </a:rPr>
              <a:t>には公園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こうえん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があります。／</a:t>
            </a:r>
            <a:r>
              <a:rPr kumimoji="1" lang="ja-JP" altLang="en-US" sz="2400" b="1">
                <a:solidFill>
                  <a:schemeClr val="tx1"/>
                </a:solidFill>
              </a:rPr>
              <a:t>屋上</a:t>
            </a:r>
            <a:r>
              <a:rPr kumimoji="1" lang="ja-JP" altLang="en-US" sz="2400">
                <a:solidFill>
                  <a:schemeClr val="tx1"/>
                </a:solidFill>
              </a:rPr>
              <a:t>から花火が見えます。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7150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1978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7598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141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190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7543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4475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0309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0312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8475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792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8678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5575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429000"/>
            <a:ext cx="11413490" cy="2239524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ちかくに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本屋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がありますか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肉屋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でバーベキューの肉を買いました。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広い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部屋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にすみたいです。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あぶないですから、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屋上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にはでることができません。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6965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house, small shop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本屋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ほんや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bookstore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肉屋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にくや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butcher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部屋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へや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room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おく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屋上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おくじょう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the roof, rooftop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170" name="Picture 2">
            <a:extLst>
              <a:ext uri="{FF2B5EF4-FFF2-40B4-BE49-F238E27FC236}">
                <a16:creationId xmlns:a16="http://schemas.microsoft.com/office/drawing/2014/main" id="{2B65F629-6A27-4DD6-A85C-13C0E9DA4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29041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256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2022-09-13T08:51:13Z</dcterms:created>
  <dcterms:modified xsi:type="dcterms:W3CDTF">2022-09-16T01:06:35Z</dcterms:modified>
</cp:coreProperties>
</file>