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7007"/>
  </p:normalViewPr>
  <p:slideViewPr>
    <p:cSldViewPr snapToGrid="0">
      <p:cViewPr varScale="1">
        <p:scale>
          <a:sx n="83" d="100"/>
          <a:sy n="83" d="100"/>
        </p:scale>
        <p:origin x="22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D1F6F-0D52-D947-98F6-0ACAB92D2C54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61DC5-5B96-E34D-8317-155D7DBCDB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5992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音</a:t>
            </a:r>
            <a:r>
              <a:rPr kumimoji="1" lang="en-US" altLang="ja-JP" dirty="0"/>
              <a:t>〕</a:t>
            </a:r>
            <a:r>
              <a:rPr kumimoji="1" lang="en-US" altLang="ja-JP" dirty="0" err="1"/>
              <a:t>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音楽</a:t>
            </a:r>
            <a:r>
              <a:rPr kumimoji="1" lang="en-US" altLang="ja-JP" dirty="0"/>
              <a:t>	N5	 〔</a:t>
            </a:r>
            <a:r>
              <a:rPr kumimoji="1" lang="ja-JP" altLang="en-US"/>
              <a:t>楽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発音</a:t>
            </a:r>
            <a:r>
              <a:rPr kumimoji="1" lang="en-US" altLang="ja-JP" dirty="0"/>
              <a:t>	N4	 〔</a:t>
            </a:r>
            <a:r>
              <a:rPr kumimoji="1" lang="ja-JP" altLang="en-US"/>
              <a:t>発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音読み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読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音</a:t>
            </a:r>
            <a:r>
              <a:rPr kumimoji="1" lang="en-US" altLang="ja-JP" dirty="0"/>
              <a:t>	N4</a:t>
            </a:r>
            <a:endParaRPr kumimoji="1" lang="ja-JP" alt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足音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足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音楽	おんがく	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music</a:t>
            </a:r>
            <a:r>
              <a:rPr kumimoji="1" lang="en-US" altLang="ja-JP" dirty="0">
                <a:solidFill>
                  <a:schemeClr val="tx1"/>
                </a:solidFill>
              </a:rPr>
              <a:t>			</a:t>
            </a:r>
            <a:r>
              <a:rPr kumimoji="1" lang="ja-JP" altLang="en-US" sz="1200">
                <a:latin typeface="Segoe UI Historic" panose="020B0502040204020203" pitchFamily="34" charset="0"/>
              </a:rPr>
              <a:t>どんな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音楽</a:t>
            </a:r>
            <a:r>
              <a:rPr kumimoji="1" lang="ja-JP" altLang="en-US" sz="1200">
                <a:latin typeface="Segoe UI Historic" panose="020B0502040204020203" pitchFamily="34" charset="0"/>
              </a:rPr>
              <a:t>が好きですか</a:t>
            </a:r>
            <a:r>
              <a:rPr kumimoji="1" lang="ja-JP" altLang="en-US">
                <a:solidFill>
                  <a:schemeClr val="tx1"/>
                </a:solidFill>
              </a:rPr>
              <a:t>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音楽</a:t>
            </a:r>
            <a:r>
              <a:rPr kumimoji="1" lang="ja-JP" altLang="en-US" sz="1200">
                <a:latin typeface="Segoe UI Historic" panose="020B0502040204020203" pitchFamily="34" charset="0"/>
              </a:rPr>
              <a:t>を聞きながら、ジョギングする。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発音	はつおん	</a:t>
            </a:r>
            <a:r>
              <a:rPr kumimoji="1" lang="en-US" altLang="ja-JP" dirty="0">
                <a:solidFill>
                  <a:schemeClr val="tx1"/>
                </a:solidFill>
              </a:rPr>
              <a:t>pronunciation		</a:t>
            </a:r>
            <a:r>
              <a:rPr kumimoji="1" lang="ja-JP" altLang="en-US" sz="1200">
                <a:latin typeface="Segoe UI Historic" panose="020B0502040204020203" pitchFamily="34" charset="0"/>
              </a:rPr>
              <a:t>中国語は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発音</a:t>
            </a:r>
            <a:r>
              <a:rPr kumimoji="1" lang="ja-JP" altLang="en-US" sz="1200">
                <a:latin typeface="Segoe UI Historic" panose="020B0502040204020203" pitchFamily="34" charset="0"/>
              </a:rPr>
              <a:t>が難しいです</a:t>
            </a:r>
            <a:r>
              <a:rPr kumimoji="1" lang="ja-JP" altLang="en-US">
                <a:solidFill>
                  <a:schemeClr val="tx1"/>
                </a:solidFill>
              </a:rPr>
              <a:t>。／この単語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たんご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の</a:t>
            </a:r>
            <a:r>
              <a:rPr kumimoji="1" lang="ja-JP" altLang="en-US" b="1">
                <a:solidFill>
                  <a:schemeClr val="tx1"/>
                </a:solidFill>
              </a:rPr>
              <a:t>発音</a:t>
            </a:r>
            <a:r>
              <a:rPr kumimoji="1" lang="ja-JP" altLang="en-US">
                <a:solidFill>
                  <a:schemeClr val="tx1"/>
                </a:solidFill>
              </a:rPr>
              <a:t>を教えてください。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音読み	おんよみ	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the Chinese reading (of a kanji)	</a:t>
            </a:r>
            <a:r>
              <a:rPr kumimoji="1" lang="ja-JP" altLang="en-US" sz="1200">
                <a:latin typeface="Segoe UI Historic" panose="020B0502040204020203" pitchFamily="34" charset="0"/>
              </a:rPr>
              <a:t>「山」の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音読み</a:t>
            </a:r>
            <a:r>
              <a:rPr kumimoji="1" lang="ja-JP" altLang="en-US" sz="1200">
                <a:latin typeface="Segoe UI Historic" panose="020B0502040204020203" pitchFamily="34" charset="0"/>
              </a:rPr>
              <a:t>は「さん」です</a:t>
            </a:r>
            <a:r>
              <a:rPr kumimoji="1" lang="ja-JP" altLang="en-US">
                <a:solidFill>
                  <a:schemeClr val="tx1"/>
                </a:solidFill>
              </a:rPr>
              <a:t>。／「川」の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音読み</a:t>
            </a:r>
            <a:r>
              <a:rPr kumimoji="1" lang="ja-JP" altLang="en-US" sz="1200">
                <a:latin typeface="Segoe UI Historic" panose="020B0502040204020203" pitchFamily="34" charset="0"/>
              </a:rPr>
              <a:t>は何ですか。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音	おと	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sound</a:t>
            </a:r>
            <a:r>
              <a:rPr kumimoji="1" lang="en-US" altLang="ja-JP" dirty="0">
                <a:solidFill>
                  <a:schemeClr val="tx1"/>
                </a:solidFill>
              </a:rPr>
              <a:t>			</a:t>
            </a:r>
            <a:r>
              <a:rPr kumimoji="1" lang="ja-JP" altLang="en-US" sz="1200">
                <a:latin typeface="Segoe UI Historic" panose="020B0502040204020203" pitchFamily="34" charset="0"/>
              </a:rPr>
              <a:t>ピアノの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音</a:t>
            </a:r>
            <a:r>
              <a:rPr kumimoji="1" lang="ja-JP" altLang="en-US" sz="1200">
                <a:latin typeface="Segoe UI Historic" panose="020B0502040204020203" pitchFamily="34" charset="0"/>
              </a:rPr>
              <a:t>が聞こえます</a:t>
            </a:r>
            <a:r>
              <a:rPr kumimoji="1" lang="ja-JP" altLang="en-US">
                <a:solidFill>
                  <a:schemeClr val="tx1"/>
                </a:solidFill>
              </a:rPr>
              <a:t>。／</a:t>
            </a:r>
            <a:r>
              <a:rPr kumimoji="1" lang="ja-JP" altLang="en-US" b="1">
                <a:solidFill>
                  <a:schemeClr val="tx1"/>
                </a:solidFill>
              </a:rPr>
              <a:t>音</a:t>
            </a:r>
            <a:r>
              <a:rPr kumimoji="1" lang="ja-JP" altLang="en-US">
                <a:solidFill>
                  <a:schemeClr val="tx1"/>
                </a:solidFill>
              </a:rPr>
              <a:t>が小さいです。少し大きくしてください。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足音	あしおと	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footsteps</a:t>
            </a:r>
            <a:r>
              <a:rPr kumimoji="1" lang="en-US" altLang="ja-JP" dirty="0">
                <a:solidFill>
                  <a:schemeClr val="tx1"/>
                </a:solidFill>
              </a:rPr>
              <a:t>		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足音</a:t>
            </a:r>
            <a:r>
              <a:rPr kumimoji="1" lang="ja-JP" altLang="en-US" sz="1200">
                <a:latin typeface="Segoe UI Historic" panose="020B0502040204020203" pitchFamily="34" charset="0"/>
              </a:rPr>
              <a:t>がします。 ２階にだれかいますね</a:t>
            </a:r>
            <a:r>
              <a:rPr kumimoji="1" lang="ja-JP" altLang="en-US">
                <a:solidFill>
                  <a:schemeClr val="tx1"/>
                </a:solidFill>
              </a:rPr>
              <a:t>。／クロは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足音</a:t>
            </a:r>
            <a:r>
              <a:rPr kumimoji="1" lang="ja-JP" altLang="en-US" sz="1200">
                <a:latin typeface="Segoe UI Historic" panose="020B0502040204020203" pitchFamily="34" charset="0"/>
              </a:rPr>
              <a:t>がきこえると、いそいでドアに行きます。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2021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1727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1031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8321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73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6328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1319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9436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8126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2697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6491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2131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9192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86555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どんな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音楽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が好きですか。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中国語は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発音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が難しいです。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「山」の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音読み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は「さん」です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ピアノの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音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が聞こえます。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足音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がします。 ２階にだれかいますね。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オン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音楽		おんがく	</a:t>
                      </a:r>
                      <a:r>
                        <a:rPr kumimoji="1" lang="en-US" altLang="ja-JP" sz="2400" b="0" i="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music</a:t>
                      </a:r>
                    </a:p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発音		はつおん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pronunciation</a:t>
                      </a:r>
                    </a:p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音読み	おんよみ	</a:t>
                      </a:r>
                      <a:r>
                        <a:rPr kumimoji="1" lang="en-US" altLang="ja-JP" sz="2400" b="0" i="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the Chinese reading (of a kanji)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おと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音		おと		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sound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足音		あしおと	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footsteps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AED6FBF-BFB3-F348-87E7-94457F601FC4}"/>
              </a:ext>
            </a:extLst>
          </p:cNvPr>
          <p:cNvSpPr txBox="1"/>
          <p:nvPr/>
        </p:nvSpPr>
        <p:spPr>
          <a:xfrm>
            <a:off x="1823998" y="615317"/>
            <a:ext cx="10262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sound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36F14305-9630-0844-9AA7-A4C55ECDD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0" y="291033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65171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287</Words>
  <Application>Microsoft Macintosh PowerPoint</Application>
  <PresentationFormat>ワイド画面</PresentationFormat>
  <Paragraphs>30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4</cp:revision>
  <dcterms:created xsi:type="dcterms:W3CDTF">2022-08-22T00:57:30Z</dcterms:created>
  <dcterms:modified xsi:type="dcterms:W3CDTF">2022-08-24T04:59:04Z</dcterms:modified>
</cp:coreProperties>
</file>