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680"/>
  </p:normalViewPr>
  <p:slideViewPr>
    <p:cSldViewPr snapToGrid="0">
      <p:cViewPr varScale="1">
        <p:scale>
          <a:sx n="61" d="100"/>
          <a:sy n="61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C8F44-AEE5-E747-A5CF-641A954CE3A5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CB46C-11AD-CD48-BABF-D9060719BA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301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政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政治</a:t>
            </a:r>
            <a:r>
              <a:rPr kumimoji="1" lang="en-US" altLang="ja-JP" dirty="0"/>
              <a:t>	N4	〔</a:t>
            </a:r>
            <a:r>
              <a:rPr kumimoji="1" lang="ja-JP" altLang="en-US"/>
              <a:t>治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政府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府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政治</a:t>
            </a:r>
            <a:r>
              <a:rPr kumimoji="1" lang="ja-JP" altLang="en-US" sz="2400" dirty="0">
                <a:solidFill>
                  <a:schemeClr val="tx1"/>
                </a:solidFill>
              </a:rPr>
              <a:t>	せいじ	</a:t>
            </a:r>
            <a:r>
              <a:rPr kumimoji="1" lang="en-US" altLang="ja-JP" sz="2400" dirty="0">
                <a:solidFill>
                  <a:schemeClr val="tx1"/>
                </a:solidFill>
              </a:rPr>
              <a:t>politics		</a:t>
            </a:r>
            <a:r>
              <a:rPr kumimoji="1" lang="ja-JP" altLang="en-US" sz="2400" dirty="0">
                <a:solidFill>
                  <a:schemeClr val="tx1"/>
                </a:solidFill>
              </a:rPr>
              <a:t>最近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さいきん</a:t>
            </a:r>
            <a:r>
              <a:rPr kumimoji="1" lang="en-US" altLang="ja-JP" sz="2400" dirty="0">
                <a:solidFill>
                  <a:schemeClr val="tx1"/>
                </a:solidFill>
              </a:rPr>
              <a:t>:recently)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政治</a:t>
            </a:r>
            <a:r>
              <a:rPr kumimoji="1" lang="ja-JP" altLang="en-US" sz="2400" dirty="0">
                <a:solidFill>
                  <a:schemeClr val="tx1"/>
                </a:solidFill>
              </a:rPr>
              <a:t>のニュースをよく見て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います。／日本の</a:t>
            </a:r>
            <a:r>
              <a:rPr kumimoji="1" lang="ja-JP" altLang="en-US" sz="2400" b="1">
                <a:solidFill>
                  <a:schemeClr val="tx1"/>
                </a:solidFill>
              </a:rPr>
              <a:t>政治</a:t>
            </a:r>
            <a:r>
              <a:rPr kumimoji="1" lang="ja-JP" altLang="en-US" sz="2400">
                <a:solidFill>
                  <a:schemeClr val="tx1"/>
                </a:solidFill>
              </a:rPr>
              <a:t>について学んでいます。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政府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せいふ</a:t>
            </a:r>
            <a:r>
              <a:rPr kumimoji="1" lang="en-US" altLang="ja-JP" sz="2400" dirty="0">
                <a:solidFill>
                  <a:schemeClr val="tx1"/>
                </a:solidFill>
              </a:rPr>
              <a:t>	government		</a:t>
            </a:r>
            <a:r>
              <a:rPr kumimoji="1" lang="ja-JP" altLang="en-US" sz="2400" dirty="0">
                <a:solidFill>
                  <a:schemeClr val="tx1"/>
                </a:solidFill>
              </a:rPr>
              <a:t>今の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政府</a:t>
            </a:r>
            <a:r>
              <a:rPr kumimoji="1" lang="ja-JP" altLang="en-US" sz="2400" dirty="0">
                <a:solidFill>
                  <a:schemeClr val="tx1"/>
                </a:solidFill>
              </a:rPr>
              <a:t>に不満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ふまん</a:t>
            </a:r>
            <a:r>
              <a:rPr kumimoji="1" lang="en-US" altLang="ja-JP" sz="2400" dirty="0">
                <a:solidFill>
                  <a:schemeClr val="tx1"/>
                </a:solidFill>
              </a:rPr>
              <a:t>: dissatisfaction)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政府</a:t>
            </a:r>
            <a:r>
              <a:rPr kumimoji="1" lang="ja-JP" altLang="en-US" sz="2400">
                <a:solidFill>
                  <a:schemeClr val="tx1"/>
                </a:solidFill>
              </a:rPr>
              <a:t>は新しい計画を発表した。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99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60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87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38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802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98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41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48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73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26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96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11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最近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いきん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recently)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政治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のニュースをよく見ています。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政府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に不満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ふまん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dissatisfaction)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19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politics, rule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政治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せいじ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politics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政府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せいふ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government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366B430F-8F7D-4DF8-AD6E-CFB77BB46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2022-09-14T08:43:33Z</dcterms:created>
  <dcterms:modified xsi:type="dcterms:W3CDTF">2022-09-14T08:44:05Z</dcterms:modified>
</cp:coreProperties>
</file>