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728"/>
  </p:normalViewPr>
  <p:slideViewPr>
    <p:cSldViewPr snapToGrid="0">
      <p:cViewPr varScale="1">
        <p:scale>
          <a:sx n="60" d="100"/>
          <a:sy n="60" d="100"/>
        </p:scale>
        <p:origin x="30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21CE3-2BF0-D047-A30F-AD755F94345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D62D2-7319-0B43-A2B2-5C24FC5134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960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洗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洗濯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濯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洗濯機</a:t>
            </a:r>
            <a:r>
              <a:rPr kumimoji="1" lang="en-US" altLang="ja-JP" baseline="0" dirty="0"/>
              <a:t>	N5+N2N3	 〔</a:t>
            </a:r>
            <a:r>
              <a:rPr kumimoji="1" lang="ja-JP" altLang="en-US" baseline="0">
                <a:latin typeface="+mn-lt"/>
              </a:rPr>
              <a:t>濯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機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洗剤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剤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洗面所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面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所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洗う</a:t>
            </a:r>
            <a:r>
              <a:rPr kumimoji="1" lang="en-US" altLang="ja-JP" baseline="0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お手洗い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洗濯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せんたく</a:t>
            </a:r>
            <a:r>
              <a:rPr kumimoji="1" lang="en-US" altLang="ja-JP" baseline="0" dirty="0">
                <a:latin typeface="+mn-lt"/>
              </a:rPr>
              <a:t>	a wash, washing	</a:t>
            </a:r>
            <a:r>
              <a:rPr kumimoji="1" lang="ja-JP" altLang="en-US" baseline="0">
                <a:latin typeface="+mn-lt"/>
              </a:rPr>
              <a:t>朝は時間がないので、夜に</a:t>
            </a:r>
            <a:r>
              <a:rPr kumimoji="1" lang="ja-JP" altLang="en-US" b="1" baseline="0">
                <a:latin typeface="+mn-lt"/>
              </a:rPr>
              <a:t>洗濯</a:t>
            </a:r>
            <a:r>
              <a:rPr kumimoji="1" lang="ja-JP" altLang="en-US" baseline="0">
                <a:latin typeface="+mn-lt"/>
              </a:rPr>
              <a:t>しています。／</a:t>
            </a:r>
            <a:r>
              <a:rPr kumimoji="1" lang="ja-JP" altLang="en-US" b="1" baseline="0">
                <a:latin typeface="+mn-lt"/>
              </a:rPr>
              <a:t>洗濯</a:t>
            </a:r>
            <a:r>
              <a:rPr kumimoji="1" lang="ja-JP" altLang="en-US" baseline="0">
                <a:latin typeface="+mn-lt"/>
              </a:rPr>
              <a:t>をしてから、出かけます。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洗濯機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せんたくき</a:t>
            </a:r>
            <a:r>
              <a:rPr kumimoji="1" lang="en-US" altLang="ja-JP" baseline="0" dirty="0">
                <a:latin typeface="+mn-lt"/>
              </a:rPr>
              <a:t>	washing machine	</a:t>
            </a:r>
            <a:r>
              <a:rPr kumimoji="1" lang="ja-JP" altLang="en-US" baseline="0">
                <a:latin typeface="+mn-lt"/>
              </a:rPr>
              <a:t>部屋に</a:t>
            </a:r>
            <a:r>
              <a:rPr kumimoji="1" lang="ja-JP" altLang="en-US" b="1" baseline="0"/>
              <a:t>洗濯機</a:t>
            </a:r>
            <a:r>
              <a:rPr kumimoji="1" lang="ja-JP" altLang="en-US" baseline="0"/>
              <a:t>がついています。</a:t>
            </a:r>
            <a:r>
              <a:rPr kumimoji="1" lang="ja-JP" altLang="en-US" baseline="0">
                <a:latin typeface="+mn-lt"/>
              </a:rPr>
              <a:t>／ジャケットは</a:t>
            </a:r>
            <a:r>
              <a:rPr kumimoji="1" lang="ja-JP" altLang="en-US" b="1" baseline="0">
                <a:latin typeface="+mn-lt"/>
              </a:rPr>
              <a:t>洗濯機</a:t>
            </a:r>
            <a:r>
              <a:rPr kumimoji="1" lang="ja-JP" altLang="en-US" baseline="0">
                <a:latin typeface="+mn-lt"/>
              </a:rPr>
              <a:t>で</a:t>
            </a:r>
            <a:r>
              <a:rPr kumimoji="1" lang="ja-JP" altLang="en-US" b="1" baseline="0">
                <a:latin typeface="+mn-lt"/>
              </a:rPr>
              <a:t>洗わない</a:t>
            </a:r>
            <a:r>
              <a:rPr kumimoji="1" lang="ja-JP" altLang="en-US" baseline="0">
                <a:latin typeface="+mn-lt"/>
              </a:rPr>
              <a:t>でください。／夜遅い時間は、</a:t>
            </a:r>
            <a:r>
              <a:rPr kumimoji="1" lang="ja-JP" altLang="en-US" b="1" baseline="0">
                <a:latin typeface="+mn-lt"/>
              </a:rPr>
              <a:t>洗濯機</a:t>
            </a:r>
            <a:r>
              <a:rPr kumimoji="1" lang="ja-JP" altLang="en-US" baseline="0">
                <a:latin typeface="+mn-lt"/>
              </a:rPr>
              <a:t>を使わないほうがいいです。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洗剤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せんざい</a:t>
            </a:r>
            <a:r>
              <a:rPr kumimoji="1" lang="en-US" altLang="ja-JP" baseline="0" dirty="0">
                <a:latin typeface="+mn-lt"/>
              </a:rPr>
              <a:t>	detergent		</a:t>
            </a:r>
            <a:r>
              <a:rPr kumimoji="1" lang="ja-JP" altLang="en-US" b="1" baseline="0">
                <a:latin typeface="+mn-lt"/>
              </a:rPr>
              <a:t>洗剤</a:t>
            </a:r>
            <a:r>
              <a:rPr kumimoji="1" lang="ja-JP" altLang="en-US" baseline="0">
                <a:latin typeface="+mn-lt"/>
              </a:rPr>
              <a:t>を買って来て。／今日は</a:t>
            </a:r>
            <a:r>
              <a:rPr kumimoji="1" lang="ja-JP" altLang="en-US" b="1" baseline="0">
                <a:latin typeface="+mn-lt"/>
              </a:rPr>
              <a:t>洗剤</a:t>
            </a:r>
            <a:r>
              <a:rPr kumimoji="1" lang="ja-JP" altLang="en-US" baseline="0">
                <a:latin typeface="+mn-lt"/>
              </a:rPr>
              <a:t>が安くなっています。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洗面所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せんめんじょ</a:t>
            </a:r>
            <a:r>
              <a:rPr kumimoji="1" lang="en-US" altLang="ja-JP" baseline="0" dirty="0">
                <a:latin typeface="+mn-lt"/>
              </a:rPr>
              <a:t>	bathroom, toilet	</a:t>
            </a:r>
            <a:r>
              <a:rPr kumimoji="1" lang="ja-JP" altLang="en-US" b="1" baseline="0">
                <a:latin typeface="+mn-lt"/>
              </a:rPr>
              <a:t>洗面所</a:t>
            </a:r>
            <a:r>
              <a:rPr kumimoji="1" lang="ja-JP" altLang="en-US" baseline="0">
                <a:latin typeface="+mn-lt"/>
              </a:rPr>
              <a:t>で手を</a:t>
            </a:r>
            <a:r>
              <a:rPr kumimoji="1" lang="ja-JP" altLang="en-US" b="1" baseline="0">
                <a:latin typeface="+mn-lt"/>
              </a:rPr>
              <a:t>洗って</a:t>
            </a:r>
            <a:r>
              <a:rPr kumimoji="1" lang="ja-JP" altLang="en-US" baseline="0">
                <a:latin typeface="+mn-lt"/>
              </a:rPr>
              <a:t>きます。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洗う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あらう</a:t>
            </a:r>
            <a:r>
              <a:rPr kumimoji="1" lang="en-US" altLang="ja-JP" baseline="0" dirty="0">
                <a:latin typeface="+mn-lt"/>
              </a:rPr>
              <a:t>	to wash		</a:t>
            </a:r>
            <a:r>
              <a:rPr kumimoji="1" lang="ja-JP" altLang="en-US" baseline="0">
                <a:latin typeface="+mn-lt"/>
              </a:rPr>
              <a:t>コップ、</a:t>
            </a:r>
            <a:r>
              <a:rPr kumimoji="1" lang="ja-JP" altLang="en-US" b="1" baseline="0">
                <a:latin typeface="+mn-lt"/>
              </a:rPr>
              <a:t>洗いましょう</a:t>
            </a:r>
            <a:r>
              <a:rPr kumimoji="1" lang="ja-JP" altLang="en-US" b="0" baseline="0">
                <a:latin typeface="+mn-lt"/>
              </a:rPr>
              <a:t>か</a:t>
            </a:r>
            <a:r>
              <a:rPr kumimoji="1" lang="ja-JP" altLang="en-US" baseline="0">
                <a:latin typeface="+mn-lt"/>
              </a:rPr>
              <a:t>。／手を</a:t>
            </a:r>
            <a:r>
              <a:rPr kumimoji="1" lang="ja-JP" altLang="en-US" b="1" baseline="0">
                <a:latin typeface="+mn-lt"/>
              </a:rPr>
              <a:t>洗って</a:t>
            </a:r>
            <a:r>
              <a:rPr kumimoji="1" lang="ja-JP" altLang="en-US" baseline="0">
                <a:latin typeface="+mn-lt"/>
              </a:rPr>
              <a:t>きます。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お手洗い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おてあらい</a:t>
            </a:r>
            <a:r>
              <a:rPr kumimoji="1" lang="en-US" altLang="ja-JP" baseline="0" dirty="0">
                <a:latin typeface="+mn-lt"/>
              </a:rPr>
              <a:t>	bathroom, toilet	</a:t>
            </a:r>
            <a:r>
              <a:rPr kumimoji="1" lang="ja-JP" altLang="en-US" b="1" baseline="0">
                <a:latin typeface="+mn-lt"/>
              </a:rPr>
              <a:t>お手洗い</a:t>
            </a:r>
            <a:r>
              <a:rPr kumimoji="1" lang="ja-JP" altLang="en-US" baseline="0">
                <a:latin typeface="+mn-lt"/>
              </a:rPr>
              <a:t>はどこですか。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637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38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0805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55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18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27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632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60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62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93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461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5954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63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朝は時間がないので、夜に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洗濯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ジャケットは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洗濯機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洗わない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洗剤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を買って来て。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コップ、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洗いましょう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お手洗い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はどこですか。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wash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洗濯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-2500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せんたく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a wash, washing</a:t>
                      </a:r>
                    </a:p>
                    <a:p>
                      <a:r>
                        <a:rPr kumimoji="1" lang="ja-JP" altLang="en-US" sz="2400" baseline="0"/>
                        <a:t>洗濯機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せんたくき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washing machine</a:t>
                      </a:r>
                    </a:p>
                    <a:p>
                      <a:r>
                        <a:rPr kumimoji="1" lang="ja-JP" altLang="en-US" sz="2400" baseline="0"/>
                        <a:t>洗剤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せんざい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detergent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洗う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あらう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wash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お手洗い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おてあらい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bathroom, toilet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" name="図 9">
            <a:extLst>
              <a:ext uri="{FF2B5EF4-FFF2-40B4-BE49-F238E27FC236}">
                <a16:creationId xmlns:a16="http://schemas.microsoft.com/office/drawing/2014/main" id="{74CB39F5-49A8-934F-AFAF-BDE632FA5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7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2022-09-15T04:31:43Z</dcterms:created>
  <dcterms:modified xsi:type="dcterms:W3CDTF">2022-09-15T04:32:22Z</dcterms:modified>
</cp:coreProperties>
</file>