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1837"/>
  </p:normalViewPr>
  <p:slideViewPr>
    <p:cSldViewPr snapToGrid="0">
      <p:cViewPr varScale="1">
        <p:scale>
          <a:sx n="76" d="100"/>
          <a:sy n="76" d="100"/>
        </p:scale>
        <p:origin x="25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40CCB-5001-8B46-9C24-D27FE281BAC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0BB8F-7C32-7C41-AD27-EA7808D3C4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532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思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意思</a:t>
            </a:r>
            <a:r>
              <a:rPr kumimoji="1" lang="en-US" altLang="ja-JP" dirty="0"/>
              <a:t>	N2N3	 〔</a:t>
            </a:r>
            <a:r>
              <a:rPr kumimoji="1" lang="ja-JP" altLang="en-US"/>
              <a:t>意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不思議</a:t>
            </a:r>
            <a:r>
              <a:rPr kumimoji="1" lang="ja-JP" altLang="en-US" baseline="-25000"/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不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議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思考</a:t>
            </a:r>
            <a:r>
              <a:rPr kumimoji="1" lang="en-US" altLang="ja-JP" dirty="0"/>
              <a:t>	N1	 〔</a:t>
            </a:r>
            <a:r>
              <a:rPr kumimoji="1" lang="ja-JP" altLang="en-US"/>
              <a:t>考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思う</a:t>
            </a:r>
            <a:r>
              <a:rPr kumimoji="1" lang="en-US" altLang="ja-JP" dirty="0"/>
              <a:t>	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思い出</a:t>
            </a:r>
            <a:r>
              <a:rPr kumimoji="1" lang="en-US" altLang="ja-JP" dirty="0"/>
              <a:t>	N2N3	 〔</a:t>
            </a:r>
            <a:r>
              <a:rPr kumimoji="1" lang="ja-JP" altLang="en-US"/>
              <a:t>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思い出す</a:t>
            </a:r>
            <a:r>
              <a:rPr kumimoji="1" lang="en-US" altLang="ja-JP" dirty="0"/>
              <a:t>	N4	 〔</a:t>
            </a:r>
            <a:r>
              <a:rPr kumimoji="1" lang="ja-JP" altLang="en-US"/>
              <a:t>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意思</a:t>
            </a:r>
            <a:r>
              <a:rPr kumimoji="1" lang="ja-JP" altLang="en-US">
                <a:solidFill>
                  <a:schemeClr val="tx1"/>
                </a:solidFill>
              </a:rPr>
              <a:t>	いし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mind, intention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山本さん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は自分の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意思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をはっきり言う。</a:t>
            </a:r>
            <a:r>
              <a:rPr kumimoji="1" lang="ja-JP" altLang="en-US"/>
              <a:t>／どうするか、自分の</a:t>
            </a:r>
            <a:r>
              <a:rPr kumimoji="1" lang="ja-JP" altLang="en-US" b="1"/>
              <a:t>意思</a:t>
            </a:r>
            <a:r>
              <a:rPr kumimoji="1" lang="ja-JP" altLang="en-US"/>
              <a:t>で決めてください。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不思議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</a:t>
            </a:r>
            <a:r>
              <a:rPr kumimoji="1" lang="ja-JP" altLang="en-US"/>
              <a:t>ふしぎ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strange, mysterious</a:t>
            </a:r>
            <a:r>
              <a:rPr kumimoji="1" lang="en-US" altLang="ja-JP" dirty="0"/>
              <a:t>	</a:t>
            </a:r>
            <a:r>
              <a:rPr kumimoji="1" lang="ja-JP" altLang="en-US" sz="1200">
                <a:latin typeface="Segoe UI Historic" panose="020B0502040204020203" pitchFamily="34" charset="0"/>
              </a:rPr>
              <a:t>たくさん食べるのに、どうして太らないのか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不思議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</a:t>
            </a:r>
            <a:r>
              <a:rPr kumimoji="1" lang="ja-JP" altLang="en-US"/>
              <a:t>。／この間、</a:t>
            </a:r>
            <a:r>
              <a:rPr kumimoji="1" lang="ja-JP" altLang="en-US" b="1"/>
              <a:t>不思議</a:t>
            </a:r>
            <a:r>
              <a:rPr kumimoji="1" lang="ja-JP" altLang="en-US"/>
              <a:t>なことがありました。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思考</a:t>
            </a:r>
            <a:r>
              <a:rPr kumimoji="1" lang="ja-JP" altLang="en-US">
                <a:solidFill>
                  <a:schemeClr val="tx1"/>
                </a:solidFill>
              </a:rPr>
              <a:t>	しこう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thought, thinking	</a:t>
            </a:r>
            <a:r>
              <a:rPr kumimoji="1" lang="ja-JP" altLang="en-US"/>
              <a:t>子どもの</a:t>
            </a:r>
            <a:r>
              <a:rPr kumimoji="1" lang="ja-JP" altLang="en-US" b="1"/>
              <a:t>思考力</a:t>
            </a:r>
            <a:r>
              <a:rPr kumimoji="1" lang="ja-JP" altLang="en-US"/>
              <a:t>をのばす。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思う</a:t>
            </a:r>
            <a:r>
              <a:rPr kumimoji="1" lang="en-US" altLang="ja-JP" dirty="0"/>
              <a:t>	</a:t>
            </a:r>
            <a:r>
              <a:rPr kumimoji="1" lang="ja-JP" altLang="en-US"/>
              <a:t>おもう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to think		</a:t>
            </a:r>
            <a:r>
              <a:rPr kumimoji="1" lang="ja-JP" altLang="en-US" sz="1200">
                <a:latin typeface="Segoe UI Historic" panose="020B0502040204020203" pitchFamily="34" charset="0"/>
              </a:rPr>
              <a:t>わたしもそう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思います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</a:t>
            </a:r>
            <a:r>
              <a:rPr kumimoji="1" lang="ja-JP" altLang="en-US"/>
              <a:t>それはよくないと</a:t>
            </a:r>
            <a:r>
              <a:rPr kumimoji="1" lang="ja-JP" altLang="en-US" b="1"/>
              <a:t>思う</a:t>
            </a:r>
            <a:r>
              <a:rPr kumimoji="1" lang="ja-JP" altLang="en-US"/>
              <a:t>。／うちへ帰って、ゆっくり休もうと</a:t>
            </a:r>
            <a:r>
              <a:rPr kumimoji="1" lang="ja-JP" altLang="en-US" b="1"/>
              <a:t>思います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r>
              <a:rPr kumimoji="1" lang="en-US" altLang="ja-JP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思い出</a:t>
            </a:r>
            <a:r>
              <a:rPr kumimoji="1" lang="ja-JP" altLang="en-US">
                <a:solidFill>
                  <a:schemeClr val="tx1"/>
                </a:solidFill>
              </a:rPr>
              <a:t>	おもいで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memory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子どものころ、兄とサッカーをした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思い出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がある</a:t>
            </a:r>
            <a:r>
              <a:rPr kumimoji="1" lang="ja-JP" altLang="en-US"/>
              <a:t>。／旅行の</a:t>
            </a:r>
            <a:r>
              <a:rPr kumimoji="1" lang="ja-JP" altLang="en-US" b="1"/>
              <a:t>思い出</a:t>
            </a:r>
            <a:r>
              <a:rPr kumimoji="1" lang="ja-JP" altLang="en-US"/>
              <a:t>にＴシャツを買いました。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思い出す</a:t>
            </a:r>
            <a:r>
              <a:rPr kumimoji="1" lang="en-US" altLang="ja-JP" dirty="0"/>
              <a:t>	</a:t>
            </a:r>
            <a:r>
              <a:rPr kumimoji="1" lang="ja-JP" altLang="en-US"/>
              <a:t>おもいだす</a:t>
            </a:r>
            <a:r>
              <a:rPr kumimoji="1" lang="en-US" altLang="ja-JP" dirty="0"/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</a:rPr>
              <a:t>to remember</a:t>
            </a:r>
            <a:r>
              <a:rPr kumimoji="1" lang="en-US" altLang="ja-JP" dirty="0"/>
              <a:t>		</a:t>
            </a:r>
            <a:r>
              <a:rPr kumimoji="1" lang="ja-JP" altLang="en-US"/>
              <a:t>子どものころのことを</a:t>
            </a:r>
            <a:r>
              <a:rPr kumimoji="1" lang="ja-JP" altLang="en-US" b="1"/>
              <a:t>思い出す</a:t>
            </a:r>
            <a:r>
              <a:rPr kumimoji="1" lang="ja-JP" altLang="en-US"/>
              <a:t>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+mn-ea"/>
                <a:cs typeface="+mn-cs"/>
              </a:rPr>
              <a:t>彼の名前が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+mn-ea"/>
                <a:cs typeface="+mn-cs"/>
              </a:rPr>
              <a:t>思い出せない</a:t>
            </a:r>
            <a:r>
              <a:rPr kumimoji="1" lang="ja-JP" altLang="en-US"/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4202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650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367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1400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226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067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25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494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75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664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76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4315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168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86555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山本さん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は自分の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意思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をはっきり言う。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たくさん食べるのに、どうして太らないのか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不思議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わたしもそう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思います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子どものころ、兄とサッカーをした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思い出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がある。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彼の名前が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思い出せない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意思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いし	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mind, intention</a:t>
                      </a:r>
                    </a:p>
                    <a:p>
                      <a:r>
                        <a:rPr kumimoji="1" lang="ja-JP" altLang="en-US" sz="2400"/>
                        <a:t>不思議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ふしぎ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strange, mysterious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おも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思う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おもう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think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思い出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おもいで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memory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思い出す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おもいだす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</a:rPr>
                        <a:t>to remember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8392EFA-50D4-794E-AEB2-0172FFF16784}"/>
              </a:ext>
            </a:extLst>
          </p:cNvPr>
          <p:cNvSpPr txBox="1"/>
          <p:nvPr/>
        </p:nvSpPr>
        <p:spPr>
          <a:xfrm>
            <a:off x="1823998" y="615317"/>
            <a:ext cx="86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think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02C311D-F1DA-F542-9022-58E1131AB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85650"/>
            <a:ext cx="99060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777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318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7</cp:revision>
  <dcterms:created xsi:type="dcterms:W3CDTF">2022-08-22T00:59:24Z</dcterms:created>
  <dcterms:modified xsi:type="dcterms:W3CDTF">2022-09-07T07:57:22Z</dcterms:modified>
</cp:coreProperties>
</file>