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27755"/>
  </p:normalViewPr>
  <p:slideViewPr>
    <p:cSldViewPr snapToGrid="0">
      <p:cViewPr varScale="1">
        <p:scale>
          <a:sx n="30" d="100"/>
          <a:sy n="30" d="100"/>
        </p:scale>
        <p:origin x="4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8B69D-F77B-3E4A-A7D6-7EB69FD195D6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879A6-C4D2-4F45-8489-DA4E6F1403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9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指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指定席</a:t>
            </a:r>
            <a:r>
              <a:rPr kumimoji="1" lang="en-US" altLang="ja-JP" baseline="0" dirty="0"/>
              <a:t>	N2N3+N4	 〔</a:t>
            </a:r>
            <a:r>
              <a:rPr kumimoji="1" lang="ja-JP" altLang="en-US" baseline="0"/>
              <a:t>定</a:t>
            </a:r>
            <a:r>
              <a:rPr kumimoji="1" lang="en-US" altLang="ja-JP" baseline="0" dirty="0"/>
              <a:t>〕N2N3</a:t>
            </a:r>
            <a:r>
              <a:rPr kumimoji="1" lang="ja-JP" altLang="en-US" baseline="0"/>
              <a:t>、</a:t>
            </a:r>
            <a:r>
              <a:rPr kumimoji="1" lang="en-US" altLang="ja-JP" baseline="0" dirty="0"/>
              <a:t>〔</a:t>
            </a:r>
            <a:r>
              <a:rPr kumimoji="1" lang="ja-JP" altLang="en-US" baseline="0"/>
              <a:t>席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指導</a:t>
            </a:r>
            <a:r>
              <a:rPr kumimoji="1" lang="ja-JP" altLang="en-US" baseline="-25000"/>
              <a:t>する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導</a:t>
            </a:r>
            <a:r>
              <a:rPr kumimoji="1" lang="en-US" altLang="ja-JP" baseline="0" dirty="0"/>
              <a:t>〕N2N3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指</a:t>
            </a:r>
            <a:r>
              <a:rPr kumimoji="1" lang="en-US" altLang="ja-JP" baseline="0" dirty="0"/>
              <a:t>	N4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親指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親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指輪</a:t>
            </a:r>
            <a:r>
              <a:rPr kumimoji="1" lang="en-US" altLang="ja-JP" baseline="0" dirty="0"/>
              <a:t>	N4	 〔</a:t>
            </a:r>
            <a:r>
              <a:rPr kumimoji="1" lang="ja-JP" altLang="en-US" baseline="0"/>
              <a:t>輪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指す</a:t>
            </a:r>
            <a:r>
              <a:rPr kumimoji="1" lang="en-US" altLang="ja-JP" baseline="0" dirty="0"/>
              <a:t>	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指定席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していせき</a:t>
            </a:r>
            <a:r>
              <a:rPr kumimoji="1" lang="en-US" altLang="ja-JP" baseline="0" dirty="0">
                <a:latin typeface="+mn-lt"/>
              </a:rPr>
              <a:t>	reserved seat	</a:t>
            </a:r>
            <a:r>
              <a:rPr kumimoji="1" lang="ja-JP" altLang="en-US" baseline="0">
                <a:latin typeface="+mn-lt"/>
              </a:rPr>
              <a:t>本日、</a:t>
            </a:r>
            <a:r>
              <a:rPr kumimoji="1" lang="ja-JP" altLang="en-US" b="1" baseline="0">
                <a:latin typeface="+mn-lt"/>
              </a:rPr>
              <a:t>指定席</a:t>
            </a:r>
            <a:r>
              <a:rPr kumimoji="1" lang="ja-JP" altLang="en-US" baseline="0">
                <a:latin typeface="+mn-lt"/>
              </a:rPr>
              <a:t>はすべて売り切れました。／夏休みは人が多いから、</a:t>
            </a:r>
            <a:r>
              <a:rPr kumimoji="1" lang="ja-JP" altLang="en-US" b="1" baseline="0">
                <a:latin typeface="+mn-lt"/>
              </a:rPr>
              <a:t>指定席</a:t>
            </a:r>
            <a:r>
              <a:rPr kumimoji="1" lang="ja-JP" altLang="en-US" baseline="0">
                <a:latin typeface="+mn-lt"/>
              </a:rPr>
              <a:t>にしたほうがいいですよ。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指導</a:t>
            </a:r>
            <a:r>
              <a:rPr kumimoji="1" lang="ja-JP" altLang="en-US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ja-JP" altLang="en-US" baseline="0">
                <a:latin typeface="+mn-lt"/>
              </a:rPr>
              <a:t>しどう</a:t>
            </a:r>
            <a:r>
              <a:rPr kumimoji="1" lang="en-US" altLang="ja-JP" baseline="0" dirty="0">
                <a:latin typeface="+mn-lt"/>
              </a:rPr>
              <a:t>	teaching		</a:t>
            </a:r>
            <a:r>
              <a:rPr kumimoji="1" lang="ja-JP" altLang="en-US" b="1" baseline="0">
                <a:latin typeface="+mn-lt"/>
              </a:rPr>
              <a:t>指導</a:t>
            </a:r>
            <a:r>
              <a:rPr kumimoji="1" lang="ja-JP" altLang="en-US" baseline="0">
                <a:latin typeface="+mn-lt"/>
              </a:rPr>
              <a:t>教員の先生のサインがいります。／山本先生にご</a:t>
            </a:r>
            <a:r>
              <a:rPr kumimoji="1" lang="ja-JP" altLang="en-US" b="1" baseline="0">
                <a:latin typeface="+mn-lt"/>
              </a:rPr>
              <a:t>指導</a:t>
            </a:r>
            <a:r>
              <a:rPr kumimoji="1" lang="ja-JP" altLang="en-US" baseline="0">
                <a:latin typeface="+mn-lt"/>
              </a:rPr>
              <a:t>いただきました。／彼は子どもたちにスキーの</a:t>
            </a:r>
            <a:r>
              <a:rPr kumimoji="1" lang="ja-JP" altLang="en-US" b="1" baseline="0">
                <a:latin typeface="+mn-lt"/>
              </a:rPr>
              <a:t>指導</a:t>
            </a:r>
            <a:r>
              <a:rPr kumimoji="1" lang="ja-JP" altLang="en-US" baseline="0">
                <a:latin typeface="+mn-lt"/>
              </a:rPr>
              <a:t>をしています。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latin typeface="+mn-lt"/>
              </a:rPr>
              <a:t>指</a:t>
            </a:r>
            <a:r>
              <a:rPr kumimoji="1" lang="en-US" altLang="ja-JP" baseline="0" dirty="0">
                <a:latin typeface="+mn-lt"/>
              </a:rPr>
              <a:t>	</a:t>
            </a:r>
            <a:r>
              <a:rPr kumimoji="1" lang="ja-JP" altLang="en-US" baseline="0">
                <a:latin typeface="+mn-lt"/>
              </a:rPr>
              <a:t>ゆび</a:t>
            </a:r>
            <a:r>
              <a:rPr kumimoji="1" lang="en-US" altLang="ja-JP" baseline="0" dirty="0">
                <a:latin typeface="+mn-lt"/>
              </a:rPr>
              <a:t>	finger		</a:t>
            </a:r>
            <a:r>
              <a:rPr kumimoji="1" lang="ja-JP" altLang="en-US" baseline="0">
                <a:latin typeface="+mn-lt"/>
              </a:rPr>
              <a:t>プリントで</a:t>
            </a:r>
            <a:r>
              <a:rPr kumimoji="1" lang="ja-JP" altLang="en-US" b="1" baseline="0">
                <a:latin typeface="+mn-lt"/>
              </a:rPr>
              <a:t>指</a:t>
            </a:r>
            <a:r>
              <a:rPr kumimoji="1" lang="ja-JP" altLang="en-US" baseline="0">
                <a:latin typeface="+mn-lt"/>
              </a:rPr>
              <a:t>を切ってしまった。／ヒールをはいていたら、足の</a:t>
            </a:r>
            <a:r>
              <a:rPr kumimoji="1" lang="ja-JP" altLang="en-US" b="1" baseline="0">
                <a:latin typeface="+mn-lt"/>
              </a:rPr>
              <a:t>指</a:t>
            </a:r>
            <a:r>
              <a:rPr kumimoji="1" lang="ja-JP" altLang="en-US" baseline="0">
                <a:latin typeface="+mn-lt"/>
              </a:rPr>
              <a:t>が痛くなった。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親指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おやゆび</a:t>
            </a:r>
            <a:r>
              <a:rPr kumimoji="1" lang="en-US" altLang="ja-JP" baseline="0" dirty="0">
                <a:latin typeface="+mn-lt"/>
              </a:rPr>
              <a:t>	thumb		</a:t>
            </a:r>
            <a:r>
              <a:rPr kumimoji="1" lang="ja-JP" altLang="en-US" b="1" baseline="0">
                <a:latin typeface="+mn-lt"/>
              </a:rPr>
              <a:t>親指</a:t>
            </a:r>
            <a:r>
              <a:rPr kumimoji="1" lang="ja-JP" altLang="en-US" baseline="0">
                <a:latin typeface="+mn-lt"/>
              </a:rPr>
              <a:t>を中に入れて、手をにぎってください。／</a:t>
            </a:r>
            <a:r>
              <a:rPr kumimoji="1" lang="ja-JP" altLang="en-US" b="1" baseline="0">
                <a:latin typeface="+mn-lt"/>
              </a:rPr>
              <a:t>親指</a:t>
            </a:r>
            <a:r>
              <a:rPr kumimoji="1" lang="ja-JP" altLang="en-US" baseline="0">
                <a:latin typeface="+mn-lt"/>
              </a:rPr>
              <a:t>でシフトキーを押してください。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指輪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latin typeface="+mn-lt"/>
              </a:rPr>
              <a:t>ゆびわ</a:t>
            </a:r>
            <a:r>
              <a:rPr kumimoji="1" lang="en-US" altLang="ja-JP" baseline="0" dirty="0">
                <a:latin typeface="+mn-lt"/>
              </a:rPr>
              <a:t>	ring		</a:t>
            </a:r>
            <a:r>
              <a:rPr kumimoji="1" lang="ja-JP" altLang="en-US" baseline="0">
                <a:latin typeface="+mn-lt"/>
              </a:rPr>
              <a:t>結婚</a:t>
            </a:r>
            <a:r>
              <a:rPr kumimoji="1" lang="ja-JP" altLang="en-US" b="1" baseline="0">
                <a:latin typeface="+mn-lt"/>
              </a:rPr>
              <a:t>指輪</a:t>
            </a:r>
            <a:r>
              <a:rPr kumimoji="1" lang="ja-JP" altLang="en-US" baseline="0">
                <a:latin typeface="+mn-lt"/>
              </a:rPr>
              <a:t>をなくしてしまった。／彼女はいつもルビーの</a:t>
            </a:r>
            <a:r>
              <a:rPr kumimoji="1" lang="ja-JP" altLang="en-US" b="1" baseline="0">
                <a:latin typeface="+mn-lt"/>
              </a:rPr>
              <a:t>指輪</a:t>
            </a:r>
            <a:r>
              <a:rPr kumimoji="1" lang="ja-JP" altLang="en-US" baseline="0">
                <a:latin typeface="+mn-lt"/>
              </a:rPr>
              <a:t>をしている。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指す</a:t>
            </a:r>
            <a:r>
              <a:rPr kumimoji="1" lang="en-US" altLang="ja-JP" baseline="0" dirty="0"/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さす</a:t>
            </a:r>
            <a:r>
              <a:rPr kumimoji="1" lang="en-US" altLang="ja-JP" baseline="0" dirty="0">
                <a:solidFill>
                  <a:schemeClr val="tx1"/>
                </a:solidFill>
              </a:rPr>
              <a:t>	to point to, to refer to	</a:t>
            </a:r>
            <a:r>
              <a:rPr kumimoji="1" lang="ja-JP" altLang="en-US" baseline="0">
                <a:solidFill>
                  <a:schemeClr val="tx1"/>
                </a:solidFill>
              </a:rPr>
              <a:t>彼は</a:t>
            </a:r>
            <a:r>
              <a:rPr kumimoji="1" lang="ja-JP" altLang="en-US" b="1" baseline="0">
                <a:solidFill>
                  <a:schemeClr val="tx1"/>
                </a:solidFill>
              </a:rPr>
              <a:t>指</a:t>
            </a:r>
            <a:r>
              <a:rPr kumimoji="1" lang="ja-JP" altLang="en-US" baseline="0">
                <a:solidFill>
                  <a:schemeClr val="tx1"/>
                </a:solidFill>
              </a:rPr>
              <a:t>で</a:t>
            </a:r>
            <a:r>
              <a:rPr kumimoji="1" lang="ja-JP" altLang="en-US" b="1" baseline="0">
                <a:solidFill>
                  <a:schemeClr val="tx1"/>
                </a:solidFill>
              </a:rPr>
              <a:t>指して</a:t>
            </a:r>
            <a:r>
              <a:rPr kumimoji="1" lang="ja-JP" altLang="en-US" baseline="0">
                <a:solidFill>
                  <a:schemeClr val="tx1"/>
                </a:solidFill>
              </a:rPr>
              <a:t>、場所を教えてくれた。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latin typeface="+mn-lt"/>
              </a:rPr>
              <a:t>／先生に</a:t>
            </a:r>
            <a:r>
              <a:rPr kumimoji="1" lang="ja-JP" altLang="en-US" b="1" baseline="0">
                <a:latin typeface="+mn-lt"/>
              </a:rPr>
              <a:t>指されない</a:t>
            </a:r>
            <a:r>
              <a:rPr kumimoji="1" lang="ja-JP" altLang="en-US" baseline="0">
                <a:latin typeface="+mn-lt"/>
              </a:rPr>
              <a:t>ように、後ろの席に座った。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36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925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11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78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43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43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77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06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54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967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01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755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917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本日、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指定席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はすべて売り切れました。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指導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教員の先生のサインがいります。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親指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でシフトキーを押してください。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彼は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指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指して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、場所を教えてくれた。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	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finger, point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シ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/>
                        <a:t>指定席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していせき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reserved seat</a:t>
                      </a:r>
                    </a:p>
                    <a:p>
                      <a:r>
                        <a:rPr kumimoji="1" lang="ja-JP" altLang="en-US" sz="2400" baseline="0"/>
                        <a:t>指導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baseline="-2500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しどう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teaching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ゆび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さ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す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>
                          <a:latin typeface="+mn-lt"/>
                        </a:rPr>
                        <a:t>指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ゆび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</a:t>
                      </a:r>
                      <a:r>
                        <a:rPr kumimoji="1" lang="en-US" altLang="ja-JP" sz="2400" baseline="0" dirty="0"/>
                        <a:t>	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finger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親指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>
                          <a:latin typeface="+mn-lt"/>
                        </a:rPr>
                        <a:t>おやゆび</a:t>
                      </a:r>
                      <a:r>
                        <a:rPr kumimoji="1" lang="en-US" altLang="ja-JP" sz="2400" baseline="0" dirty="0">
                          <a:latin typeface="+mn-lt"/>
                        </a:rPr>
                        <a:t>	thumb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aseline="0"/>
                        <a:t>指す</a:t>
                      </a:r>
                      <a:r>
                        <a:rPr kumimoji="1" lang="en-US" altLang="ja-JP" sz="2400" baseline="0" dirty="0"/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さす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/>
                        <a:t>	to 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point to, to refer to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F6B4681-9528-CF40-93F1-C11A56C74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52949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5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Microsoft Macintosh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2022-09-15T04:22:08Z</dcterms:created>
  <dcterms:modified xsi:type="dcterms:W3CDTF">2022-09-15T04:22:36Z</dcterms:modified>
</cp:coreProperties>
</file>