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/>
    <p:restoredTop sz="41973"/>
  </p:normalViewPr>
  <p:slideViewPr>
    <p:cSldViewPr snapToGrid="0">
      <p:cViewPr varScale="1">
        <p:scale>
          <a:sx n="49" d="100"/>
          <a:sy n="49" d="100"/>
        </p:scale>
        <p:origin x="35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753885-7D5D-0B4E-B06C-F2DD9E06F667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3AA727-D926-1A41-B991-EA7EF1883F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4105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信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信じる</a:t>
            </a:r>
            <a:r>
              <a:rPr kumimoji="1" lang="en-US" altLang="ja-JP" baseline="0" dirty="0">
                <a:latin typeface="+mn-lt"/>
              </a:rPr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信用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用</a:t>
            </a:r>
            <a:r>
              <a:rPr kumimoji="1" lang="en-US" altLang="ja-JP" baseline="0" dirty="0"/>
              <a:t>〕N</a:t>
            </a:r>
            <a:r>
              <a:rPr kumimoji="1" lang="en-US" altLang="ja-JP" baseline="0" dirty="0">
                <a:latin typeface="+mn-lt"/>
              </a:rPr>
              <a:t>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信号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号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通信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通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信頼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頼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信仰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仰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信じる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しんじる</a:t>
            </a:r>
            <a:r>
              <a:rPr kumimoji="1" lang="en-US" altLang="ja-JP" baseline="0" dirty="0">
                <a:latin typeface="+mn-lt"/>
              </a:rPr>
              <a:t>	to believe			</a:t>
            </a:r>
            <a:r>
              <a:rPr kumimoji="1" lang="ja-JP" altLang="en-US" baseline="0">
                <a:latin typeface="+mn-lt"/>
              </a:rPr>
              <a:t>私は</a:t>
            </a:r>
            <a:r>
              <a:rPr kumimoji="1" lang="ja-JP" altLang="en-US" b="0" baseline="0">
                <a:latin typeface="+mn-lt"/>
              </a:rPr>
              <a:t>彼</a:t>
            </a:r>
            <a:r>
              <a:rPr kumimoji="1" lang="ja-JP" altLang="en-US" baseline="0">
                <a:latin typeface="+mn-lt"/>
              </a:rPr>
              <a:t>を</a:t>
            </a:r>
            <a:r>
              <a:rPr kumimoji="1" lang="ja-JP" altLang="en-US" b="1" baseline="0">
                <a:latin typeface="+mn-lt"/>
              </a:rPr>
              <a:t>信じて</a:t>
            </a:r>
            <a:r>
              <a:rPr kumimoji="1" lang="ja-JP" altLang="en-US" baseline="0">
                <a:latin typeface="+mn-lt"/>
              </a:rPr>
              <a:t>います。／私は良くなると</a:t>
            </a:r>
            <a:r>
              <a:rPr kumimoji="1" lang="ja-JP" altLang="en-US" b="1" baseline="0">
                <a:latin typeface="+mn-lt"/>
              </a:rPr>
              <a:t>信じて</a:t>
            </a:r>
            <a:r>
              <a:rPr kumimoji="1" lang="ja-JP" altLang="en-US" baseline="0">
                <a:latin typeface="+mn-lt"/>
              </a:rPr>
              <a:t>います。／もうだれも</a:t>
            </a:r>
            <a:r>
              <a:rPr kumimoji="1" lang="ja-JP" altLang="en-US" b="1" baseline="0">
                <a:latin typeface="+mn-lt"/>
              </a:rPr>
              <a:t>信じられない</a:t>
            </a:r>
            <a:r>
              <a:rPr kumimoji="1" lang="ja-JP" altLang="en-US" baseline="0">
                <a:latin typeface="+mn-lt"/>
              </a:rPr>
              <a:t>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信用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しんよう</a:t>
            </a:r>
            <a:r>
              <a:rPr kumimoji="1" lang="en-US" altLang="ja-JP" baseline="0" dirty="0"/>
              <a:t>	trust, confidence		</a:t>
            </a:r>
            <a:r>
              <a:rPr kumimoji="1" lang="ja-JP" altLang="en-US" baseline="0"/>
              <a:t>彼は</a:t>
            </a:r>
            <a:r>
              <a:rPr kumimoji="1" lang="ja-JP" altLang="en-US" b="1" baseline="0"/>
              <a:t>信用</a:t>
            </a:r>
            <a:r>
              <a:rPr kumimoji="1" lang="ja-JP" altLang="en-US" baseline="0"/>
              <a:t>できる人です。</a:t>
            </a:r>
            <a:r>
              <a:rPr kumimoji="1" lang="ja-JP" altLang="en-US" baseline="0">
                <a:latin typeface="+mn-lt"/>
              </a:rPr>
              <a:t>／ビジネスは</a:t>
            </a:r>
            <a:r>
              <a:rPr kumimoji="1" lang="ja-JP" altLang="en-US" b="1" baseline="0">
                <a:latin typeface="+mn-lt"/>
              </a:rPr>
              <a:t>信用</a:t>
            </a:r>
            <a:r>
              <a:rPr kumimoji="1" lang="ja-JP" altLang="en-US" baseline="0">
                <a:latin typeface="+mn-lt"/>
              </a:rPr>
              <a:t>が大切です。／うそではありません。</a:t>
            </a:r>
            <a:r>
              <a:rPr kumimoji="1" lang="ja-JP" altLang="en-US" b="1" baseline="0">
                <a:latin typeface="+mn-lt"/>
              </a:rPr>
              <a:t>信用</a:t>
            </a:r>
            <a:r>
              <a:rPr kumimoji="1" lang="ja-JP" altLang="en-US" baseline="0">
                <a:latin typeface="+mn-lt"/>
              </a:rPr>
              <a:t>してください。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信号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しんごう</a:t>
            </a:r>
            <a:r>
              <a:rPr kumimoji="1" lang="en-US" altLang="ja-JP" baseline="0" dirty="0"/>
              <a:t>	traffic light, signal		</a:t>
            </a:r>
            <a:r>
              <a:rPr kumimoji="1" lang="ja-JP" altLang="en-US" b="1" baseline="0"/>
              <a:t>信号</a:t>
            </a:r>
            <a:r>
              <a:rPr kumimoji="1" lang="ja-JP" altLang="en-US" baseline="0"/>
              <a:t>、赤ですよ。</a:t>
            </a:r>
            <a:r>
              <a:rPr kumimoji="1" lang="ja-JP" altLang="en-US" baseline="0">
                <a:latin typeface="+mn-lt"/>
              </a:rPr>
              <a:t>／</a:t>
            </a:r>
            <a:r>
              <a:rPr kumimoji="1" lang="ja-JP" altLang="en-US" baseline="0"/>
              <a:t>次の</a:t>
            </a:r>
            <a:r>
              <a:rPr kumimoji="1" lang="ja-JP" altLang="en-US" b="1" baseline="0"/>
              <a:t>信号</a:t>
            </a:r>
            <a:r>
              <a:rPr kumimoji="1" lang="ja-JP" altLang="en-US" baseline="0"/>
              <a:t>を右折してください。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通信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つうしん</a:t>
            </a:r>
            <a:r>
              <a:rPr kumimoji="1" lang="en-US" altLang="ja-JP" baseline="0" dirty="0"/>
              <a:t>	correspondence, communication	</a:t>
            </a:r>
            <a:r>
              <a:rPr kumimoji="1" lang="ja-JP" altLang="en-US" baseline="0"/>
              <a:t>Ａ社よりＢ社のほうがデータの</a:t>
            </a:r>
            <a:r>
              <a:rPr kumimoji="1" lang="ja-JP" altLang="en-US" b="1" baseline="0"/>
              <a:t>通信</a:t>
            </a:r>
            <a:r>
              <a:rPr kumimoji="1" lang="ja-JP" altLang="en-US" baseline="0"/>
              <a:t>速度が速いです。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信頼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しんらい</a:t>
            </a:r>
            <a:r>
              <a:rPr kumimoji="1" lang="en-US" altLang="ja-JP" baseline="0" dirty="0"/>
              <a:t>	trust, confidence		</a:t>
            </a:r>
            <a:r>
              <a:rPr kumimoji="1" lang="ja-JP" altLang="en-US" baseline="0"/>
              <a:t>私は彼を</a:t>
            </a:r>
            <a:r>
              <a:rPr kumimoji="1" lang="ja-JP" altLang="en-US" b="1" baseline="0"/>
              <a:t>信頼</a:t>
            </a:r>
            <a:r>
              <a:rPr kumimoji="1" lang="ja-JP" altLang="en-US" baseline="0"/>
              <a:t>しています。</a:t>
            </a:r>
            <a:r>
              <a:rPr kumimoji="1" lang="ja-JP" altLang="en-US" baseline="0">
                <a:latin typeface="+mn-lt"/>
              </a:rPr>
              <a:t>／</a:t>
            </a:r>
            <a:r>
              <a:rPr kumimoji="1" lang="ja-JP" altLang="en-US" b="1" baseline="0"/>
              <a:t>信頼</a:t>
            </a:r>
            <a:r>
              <a:rPr kumimoji="1" lang="ja-JP" altLang="en-US" baseline="0"/>
              <a:t>される医者になりたい。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信仰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しんこう</a:t>
            </a:r>
            <a:r>
              <a:rPr kumimoji="1" lang="en-US" altLang="ja-JP" baseline="0" dirty="0"/>
              <a:t>	faith, (religious) belief		</a:t>
            </a:r>
            <a:r>
              <a:rPr kumimoji="1" lang="ja-JP" altLang="en-US" baseline="0"/>
              <a:t>キリスト教を</a:t>
            </a:r>
            <a:r>
              <a:rPr kumimoji="1" lang="ja-JP" altLang="en-US" b="1" baseline="0"/>
              <a:t>信仰</a:t>
            </a:r>
            <a:r>
              <a:rPr kumimoji="1" lang="ja-JP" altLang="en-US" baseline="0"/>
              <a:t>する。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5352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3501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2704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8417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2234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9860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910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8207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7592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0152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2445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5458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1353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私は彼を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信じて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います。 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ビジネスは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信用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が大切です。 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信号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、赤ですよ。 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Ａ社よりＢ社のほうがデータの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通信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速度が速いです。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believe, message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信じる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しんじる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 believe</a:t>
                      </a:r>
                    </a:p>
                    <a:p>
                      <a:r>
                        <a:rPr kumimoji="1" lang="ja-JP" altLang="en-US" sz="2400" baseline="0"/>
                        <a:t>信用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しんよう</a:t>
                      </a:r>
                      <a:r>
                        <a:rPr kumimoji="1" lang="en-US" altLang="ja-JP" sz="2400" baseline="0" dirty="0"/>
                        <a:t>	trust, confidence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信号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しんごう</a:t>
                      </a:r>
                      <a:r>
                        <a:rPr kumimoji="1" lang="en-US" altLang="ja-JP" sz="2400" baseline="0" dirty="0"/>
                        <a:t>	traffic light, signal</a:t>
                      </a:r>
                    </a:p>
                    <a:p>
                      <a:r>
                        <a:rPr kumimoji="1" lang="ja-JP" altLang="en-US" sz="2400" baseline="0"/>
                        <a:t>通信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つうしん</a:t>
                      </a:r>
                      <a:r>
                        <a:rPr kumimoji="1" lang="en-US" altLang="ja-JP" sz="2400" baseline="0" dirty="0"/>
                        <a:t>	correspondence, communication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id="{C4D10DD7-B3E4-6C4B-BA97-F2DCE43A9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58801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299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2022-09-15T05:18:12Z</dcterms:created>
  <dcterms:modified xsi:type="dcterms:W3CDTF">2022-09-15T05:18:37Z</dcterms:modified>
</cp:coreProperties>
</file>