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0476"/>
  </p:normalViewPr>
  <p:slideViewPr>
    <p:cSldViewPr snapToGrid="0">
      <p:cViewPr varScale="1">
        <p:scale>
          <a:sx n="47" d="100"/>
          <a:sy n="47" d="100"/>
        </p:scale>
        <p:origin x="36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4981FA-01F4-0F4C-805D-0FEE6532055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DFE7C-5C57-864A-AE23-E84C2ED105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6453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室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教室</a:t>
            </a:r>
            <a:r>
              <a:rPr kumimoji="1" lang="en-US" altLang="ja-JP" dirty="0"/>
              <a:t>	N4	〔</a:t>
            </a:r>
            <a:r>
              <a:rPr kumimoji="1" lang="ja-JP" altLang="en-US"/>
              <a:t>教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会議室</a:t>
            </a:r>
            <a:r>
              <a:rPr kumimoji="1" lang="en-US" altLang="ja-JP" dirty="0"/>
              <a:t>	N4	〔</a:t>
            </a:r>
            <a:r>
              <a:rPr kumimoji="1" lang="ja-JP" altLang="en-US"/>
              <a:t>会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議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研究室</a:t>
            </a:r>
            <a:r>
              <a:rPr kumimoji="1" lang="en-US" altLang="ja-JP" dirty="0"/>
              <a:t>	N4	〔</a:t>
            </a:r>
            <a:r>
              <a:rPr kumimoji="1" lang="ja-JP" altLang="en-US"/>
              <a:t>研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究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室内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内</a:t>
            </a:r>
            <a:r>
              <a:rPr kumimoji="1" lang="en-US" altLang="ja-JP" dirty="0"/>
              <a:t>〕N2N3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教室</a:t>
            </a:r>
            <a:r>
              <a:rPr kumimoji="1" lang="ja-JP" altLang="en-US" dirty="0">
                <a:solidFill>
                  <a:schemeClr val="tx1"/>
                </a:solidFill>
              </a:rPr>
              <a:t>	きょうしつ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classroom			</a:t>
            </a:r>
            <a:r>
              <a:rPr kumimoji="1" lang="ja-JP" altLang="en-US">
                <a:solidFill>
                  <a:schemeClr val="tx1"/>
                </a:solidFill>
              </a:rPr>
              <a:t>トイレ</a:t>
            </a:r>
            <a:r>
              <a:rPr kumimoji="1" lang="ja-JP" altLang="en-US" dirty="0">
                <a:solidFill>
                  <a:schemeClr val="tx1"/>
                </a:solidFill>
              </a:rPr>
              <a:t>は</a:t>
            </a:r>
            <a:r>
              <a:rPr kumimoji="1" lang="ja-JP" altLang="en-US" b="1" dirty="0">
                <a:solidFill>
                  <a:schemeClr val="tx1"/>
                </a:solidFill>
              </a:rPr>
              <a:t>教室</a:t>
            </a:r>
            <a:r>
              <a:rPr kumimoji="1" lang="ja-JP" altLang="en-US" dirty="0">
                <a:solidFill>
                  <a:schemeClr val="tx1"/>
                </a:solidFill>
              </a:rPr>
              <a:t>のとなり</a:t>
            </a:r>
            <a:r>
              <a:rPr kumimoji="1" lang="ja-JP" altLang="en-US">
                <a:solidFill>
                  <a:schemeClr val="tx1"/>
                </a:solidFill>
              </a:rPr>
              <a:t>です。／どの</a:t>
            </a:r>
            <a:r>
              <a:rPr kumimoji="1" lang="ja-JP" altLang="en-US" b="1">
                <a:solidFill>
                  <a:schemeClr val="tx1"/>
                </a:solidFill>
              </a:rPr>
              <a:t>教室</a:t>
            </a:r>
            <a:r>
              <a:rPr kumimoji="1" lang="ja-JP" altLang="en-US">
                <a:solidFill>
                  <a:schemeClr val="tx1"/>
                </a:solidFill>
              </a:rPr>
              <a:t>ですか。</a:t>
            </a:r>
            <a:r>
              <a:rPr kumimoji="1" lang="ja-JP" altLang="en-US" dirty="0">
                <a:solidFill>
                  <a:schemeClr val="tx1"/>
                </a:solidFill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会議室	かいぎしつ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meeting room		</a:t>
            </a:r>
            <a:r>
              <a:rPr kumimoji="1" lang="ja-JP" altLang="en-US" b="1">
                <a:solidFill>
                  <a:schemeClr val="tx1"/>
                </a:solidFill>
              </a:rPr>
              <a:t>会議室</a:t>
            </a:r>
            <a:r>
              <a:rPr kumimoji="1" lang="ja-JP" altLang="en-US" dirty="0">
                <a:solidFill>
                  <a:schemeClr val="tx1"/>
                </a:solidFill>
              </a:rPr>
              <a:t>で</a:t>
            </a:r>
            <a:r>
              <a:rPr kumimoji="1" lang="ja-JP" altLang="en-US">
                <a:solidFill>
                  <a:schemeClr val="tx1"/>
                </a:solidFill>
              </a:rPr>
              <a:t>はなしましょう。／</a:t>
            </a:r>
            <a:r>
              <a:rPr kumimoji="1" lang="ja-JP" altLang="en-US" b="1">
                <a:solidFill>
                  <a:schemeClr val="tx1"/>
                </a:solidFill>
              </a:rPr>
              <a:t>会議室</a:t>
            </a:r>
            <a:r>
              <a:rPr kumimoji="1" lang="ja-JP" altLang="en-US">
                <a:solidFill>
                  <a:schemeClr val="tx1"/>
                </a:solidFill>
              </a:rPr>
              <a:t>はあちらです。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研究室	けんきゅうしつ	</a:t>
            </a:r>
            <a:r>
              <a:rPr kumimoji="1" lang="en-US" altLang="ja-JP" dirty="0">
                <a:solidFill>
                  <a:schemeClr val="tx1"/>
                </a:solidFill>
              </a:rPr>
              <a:t>laboratory, professor’s office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いつも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研究室</a:t>
            </a:r>
            <a:r>
              <a:rPr kumimoji="1" lang="ja-JP" altLang="en-US" sz="1200">
                <a:latin typeface="Segoe UI Historic" panose="020B0502040204020203" pitchFamily="34" charset="0"/>
              </a:rPr>
              <a:t>で昼ご飯を食べます。</a:t>
            </a:r>
            <a:r>
              <a:rPr kumimoji="1" lang="ja-JP" altLang="en-US">
                <a:solidFill>
                  <a:schemeClr val="tx1"/>
                </a:solidFill>
              </a:rPr>
              <a:t>／先生の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研究室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はどこですか。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室内	しつない		</a:t>
            </a:r>
            <a:r>
              <a:rPr kumimoji="1" lang="en-US" altLang="ja-JP" dirty="0">
                <a:solidFill>
                  <a:schemeClr val="tx1"/>
                </a:solidFill>
              </a:rPr>
              <a:t>indoor			</a:t>
            </a:r>
            <a:r>
              <a:rPr kumimoji="1" lang="ja-JP" altLang="en-US">
                <a:solidFill>
                  <a:schemeClr val="tx1"/>
                </a:solidFill>
              </a:rPr>
              <a:t>雨ですから、</a:t>
            </a:r>
            <a:r>
              <a:rPr kumimoji="1" lang="ja-JP" altLang="en-US" b="1">
                <a:solidFill>
                  <a:schemeClr val="tx1"/>
                </a:solidFill>
              </a:rPr>
              <a:t>室内</a:t>
            </a:r>
            <a:r>
              <a:rPr kumimoji="1" lang="ja-JP" altLang="en-US">
                <a:solidFill>
                  <a:schemeClr val="tx1"/>
                </a:solidFill>
              </a:rPr>
              <a:t>でゲームをしましょう。／せんたくものを</a:t>
            </a:r>
            <a:r>
              <a:rPr kumimoji="1" lang="ja-JP" altLang="en-US" b="1">
                <a:solidFill>
                  <a:schemeClr val="tx1"/>
                </a:solidFill>
              </a:rPr>
              <a:t>室内</a:t>
            </a:r>
            <a:r>
              <a:rPr kumimoji="1" lang="ja-JP" altLang="en-US">
                <a:solidFill>
                  <a:schemeClr val="tx1"/>
                </a:solidFill>
              </a:rPr>
              <a:t>にほします。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610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825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98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6196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7201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9148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711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216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00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215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239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4845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9530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85526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トイレは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教室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のとなりです。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会議室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ではなしましょう。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14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room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7" name="表 4">
            <a:extLst>
              <a:ext uri="{FF2B5EF4-FFF2-40B4-BE49-F238E27FC236}">
                <a16:creationId xmlns:a16="http://schemas.microsoft.com/office/drawing/2014/main" id="{A85E671C-FF54-42B2-AE5D-84EB67327A5B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教室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きょうしつ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classroom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会議室	かいぎしつ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meeting room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B55B24F6-45EC-4309-BCB3-CC0BFB31E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2348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3016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188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2022-09-13T08:06:15Z</dcterms:created>
  <dcterms:modified xsi:type="dcterms:W3CDTF">2022-09-20T04:27:38Z</dcterms:modified>
</cp:coreProperties>
</file>