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238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9D050-7A45-9A40-A72E-FA07C23A93D2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D2F94-D5EB-5B40-8983-6C1128A9C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437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食事</a:t>
            </a:r>
            <a:r>
              <a:rPr kumimoji="1" lang="en-US" altLang="ja-JP" dirty="0"/>
              <a:t>	N4	〔</a:t>
            </a:r>
            <a:r>
              <a:rPr kumimoji="1" lang="ja-JP" altLang="en-US"/>
              <a:t>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食堂</a:t>
            </a:r>
            <a:r>
              <a:rPr kumimoji="1" lang="en-US" altLang="ja-JP" dirty="0"/>
              <a:t>	N5	〔</a:t>
            </a:r>
            <a:r>
              <a:rPr kumimoji="1" lang="ja-JP" altLang="en-US"/>
              <a:t>堂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夕食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夕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食べる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食べ物</a:t>
            </a:r>
            <a:r>
              <a:rPr kumimoji="1" lang="en-US" altLang="ja-JP" dirty="0"/>
              <a:t>	N5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食事</a:t>
            </a:r>
            <a:r>
              <a:rPr kumimoji="1" lang="ja-JP" altLang="en-US" dirty="0">
                <a:solidFill>
                  <a:schemeClr val="tx1"/>
                </a:solidFill>
              </a:rPr>
              <a:t>	しょくじ	</a:t>
            </a:r>
            <a:r>
              <a:rPr kumimoji="1" lang="en-US" altLang="ja-JP" dirty="0">
                <a:solidFill>
                  <a:schemeClr val="tx1"/>
                </a:solidFill>
              </a:rPr>
              <a:t>meal	</a:t>
            </a:r>
            <a:r>
              <a:rPr kumimoji="1" lang="ja-JP" altLang="en-US" dirty="0">
                <a:solidFill>
                  <a:schemeClr val="tx1"/>
                </a:solidFill>
              </a:rPr>
              <a:t>いつもどこで</a:t>
            </a:r>
            <a:r>
              <a:rPr kumimoji="1" lang="ja-JP" altLang="en-US" b="1" dirty="0">
                <a:solidFill>
                  <a:schemeClr val="tx1"/>
                </a:solidFill>
              </a:rPr>
              <a:t>食事</a:t>
            </a:r>
            <a:r>
              <a:rPr kumimoji="1" lang="ja-JP" altLang="en-US" dirty="0">
                <a:solidFill>
                  <a:schemeClr val="tx1"/>
                </a:solidFill>
              </a:rPr>
              <a:t>します</a:t>
            </a:r>
            <a:r>
              <a:rPr kumimoji="1" lang="ja-JP" altLang="en-US">
                <a:solidFill>
                  <a:schemeClr val="tx1"/>
                </a:solidFill>
              </a:rPr>
              <a:t>か。／今度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こんど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いっしょ</a:t>
            </a:r>
            <a:r>
              <a:rPr kumimoji="1" lang="ja-JP" altLang="en-US" dirty="0">
                <a:solidFill>
                  <a:schemeClr val="tx1"/>
                </a:solidFill>
              </a:rPr>
              <a:t>に</a:t>
            </a:r>
            <a:r>
              <a:rPr kumimoji="1" lang="ja-JP" altLang="en-US" b="1" dirty="0">
                <a:solidFill>
                  <a:schemeClr val="tx1"/>
                </a:solidFill>
              </a:rPr>
              <a:t>食事</a:t>
            </a:r>
            <a:r>
              <a:rPr kumimoji="1" lang="ja-JP" altLang="en-US" dirty="0">
                <a:solidFill>
                  <a:schemeClr val="tx1"/>
                </a:solidFill>
              </a:rPr>
              <a:t>に行きませんか。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食堂	しょくどう	</a:t>
            </a:r>
            <a:r>
              <a:rPr kumimoji="1" lang="en-US" altLang="ja-JP" dirty="0">
                <a:solidFill>
                  <a:schemeClr val="tx1"/>
                </a:solidFill>
              </a:rPr>
              <a:t>cafeteria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いつも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食堂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でひるごはんを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食べます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r>
              <a:rPr kumimoji="1" lang="ja-JP" altLang="en-US">
                <a:solidFill>
                  <a:schemeClr val="tx1"/>
                </a:solidFill>
              </a:rPr>
              <a:t>／大学の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食堂</a:t>
            </a:r>
            <a:r>
              <a:rPr kumimoji="1" lang="ja-JP" altLang="en-US" sz="1200">
                <a:latin typeface="Segoe UI Historic" panose="020B0502040204020203" pitchFamily="34" charset="0"/>
              </a:rPr>
              <a:t>は安くておいしいです。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夕食	ゆうしょく	</a:t>
            </a:r>
            <a:r>
              <a:rPr kumimoji="1" lang="en-US" altLang="ja-JP" dirty="0">
                <a:solidFill>
                  <a:schemeClr val="tx1"/>
                </a:solidFill>
              </a:rPr>
              <a:t>supper	</a:t>
            </a:r>
            <a:r>
              <a:rPr kumimoji="1" lang="ja-JP" altLang="en-US">
                <a:solidFill>
                  <a:schemeClr val="tx1"/>
                </a:solidFill>
              </a:rPr>
              <a:t>きのうの</a:t>
            </a:r>
            <a:r>
              <a:rPr kumimoji="1" lang="ja-JP" altLang="en-US" b="1" dirty="0">
                <a:solidFill>
                  <a:schemeClr val="tx1"/>
                </a:solidFill>
              </a:rPr>
              <a:t>夕食</a:t>
            </a:r>
            <a:r>
              <a:rPr kumimoji="1" lang="ja-JP" altLang="en-US" dirty="0">
                <a:solidFill>
                  <a:schemeClr val="tx1"/>
                </a:solidFill>
              </a:rPr>
              <a:t>はカレーライス</a:t>
            </a:r>
            <a:r>
              <a:rPr kumimoji="1" lang="ja-JP" altLang="en-US">
                <a:solidFill>
                  <a:schemeClr val="tx1"/>
                </a:solidFill>
              </a:rPr>
              <a:t>でした。／今日</a:t>
            </a:r>
            <a:r>
              <a:rPr kumimoji="1" lang="ja-JP" altLang="en-US" dirty="0">
                <a:solidFill>
                  <a:schemeClr val="tx1"/>
                </a:solidFill>
              </a:rPr>
              <a:t>の</a:t>
            </a:r>
            <a:r>
              <a:rPr kumimoji="1" lang="ja-JP" altLang="en-US" b="1" dirty="0">
                <a:solidFill>
                  <a:schemeClr val="tx1"/>
                </a:solidFill>
              </a:rPr>
              <a:t>夕食</a:t>
            </a:r>
            <a:r>
              <a:rPr kumimoji="1" lang="ja-JP" altLang="en-US" dirty="0">
                <a:solidFill>
                  <a:schemeClr val="tx1"/>
                </a:solidFill>
              </a:rPr>
              <a:t>は何を食べますか。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食べる</a:t>
            </a:r>
            <a:r>
              <a:rPr kumimoji="1" lang="ja-JP" altLang="en-US">
                <a:solidFill>
                  <a:schemeClr val="tx1"/>
                </a:solidFill>
              </a:rPr>
              <a:t>	たべる	</a:t>
            </a:r>
            <a:r>
              <a:rPr kumimoji="1" lang="en-US" altLang="ja-JP" dirty="0">
                <a:solidFill>
                  <a:schemeClr val="tx1"/>
                </a:solidFill>
              </a:rPr>
              <a:t>to eat	</a:t>
            </a:r>
            <a:r>
              <a:rPr kumimoji="1" lang="ja-JP" altLang="en-US">
                <a:solidFill>
                  <a:schemeClr val="tx1"/>
                </a:solidFill>
              </a:rPr>
              <a:t>あさ</a:t>
            </a:r>
            <a:r>
              <a:rPr kumimoji="1" lang="ja-JP" altLang="en-US" sz="1200">
                <a:latin typeface="Segoe UI Historic" panose="020B0502040204020203" pitchFamily="34" charset="0"/>
              </a:rPr>
              <a:t>、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何を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食べました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</a:t>
            </a:r>
            <a:r>
              <a:rPr kumimoji="1" lang="ja-JP" altLang="en-US">
                <a:solidFill>
                  <a:schemeClr val="tx1"/>
                </a:solidFill>
              </a:rPr>
              <a:t>／どこ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でひる</a:t>
            </a:r>
            <a:r>
              <a:rPr kumimoji="1" lang="ja-JP" altLang="en-US" sz="1200">
                <a:latin typeface="Segoe UI Historic" panose="020B0502040204020203" pitchFamily="34" charset="0"/>
              </a:rPr>
              <a:t>ごはんを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食べます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か。</a:t>
            </a:r>
            <a:endParaRPr kumimoji="1" lang="ja-JP" altLang="en-US" b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食べ物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たべもの</a:t>
            </a:r>
            <a:r>
              <a:rPr kumimoji="1" lang="en-US" altLang="ja-JP" dirty="0">
                <a:solidFill>
                  <a:schemeClr val="tx1"/>
                </a:solidFill>
              </a:rPr>
              <a:t>	food	</a:t>
            </a:r>
            <a:r>
              <a:rPr kumimoji="1" lang="ja-JP" altLang="en-US" sz="1200">
                <a:latin typeface="Segoe UI Historic" panose="020B0502040204020203" pitchFamily="34" charset="0"/>
              </a:rPr>
              <a:t>好き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な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食べ物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は何です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</a:t>
            </a:r>
            <a:r>
              <a:rPr kumimoji="1" lang="ja-JP" altLang="en-US">
                <a:solidFill>
                  <a:schemeClr val="tx1"/>
                </a:solidFill>
              </a:rPr>
              <a:t>／これ、</a:t>
            </a:r>
            <a:r>
              <a:rPr kumimoji="1" lang="ja-JP" altLang="en-US" b="1">
                <a:solidFill>
                  <a:schemeClr val="tx1"/>
                </a:solidFill>
              </a:rPr>
              <a:t>食べ物</a:t>
            </a:r>
            <a:r>
              <a:rPr kumimoji="1" lang="ja-JP" altLang="en-US">
                <a:solidFill>
                  <a:schemeClr val="tx1"/>
                </a:solidFill>
              </a:rPr>
              <a:t>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>
                <a:solidFill>
                  <a:schemeClr val="tx1"/>
                </a:solidFill>
              </a:rPr>
              <a:t>ええ、日本のおかしです。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1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4107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07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46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09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676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203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24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09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25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187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80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092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18B4367-AA81-4203-B961-DD6F0CE07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05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eat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ショク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食事　	しょくじ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meal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食堂　	しょくどう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cafeteria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べる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食べる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たべる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eat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食べ物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たべもの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food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E3B571-283E-4E6B-B158-CE65A05153C5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今度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こんど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いっしょに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食事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に行きませんか。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いつも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食堂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でひるごはんを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食べます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好き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食べ物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は何です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623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2022-09-09T06:18:24Z</dcterms:created>
  <dcterms:modified xsi:type="dcterms:W3CDTF">2022-09-21T07:31:50Z</dcterms:modified>
</cp:coreProperties>
</file>