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374"/>
  </p:normalViewPr>
  <p:slideViewPr>
    <p:cSldViewPr snapToGrid="0">
      <p:cViewPr varScale="1">
        <p:scale>
          <a:sx n="81" d="100"/>
          <a:sy n="81" d="100"/>
        </p:scale>
        <p:origin x="2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E8E09-4A7B-C947-93F3-44704B88C53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00C3E-67D8-CA4B-8CB2-66C242B11A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276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首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首相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N2N3</a:t>
            </a:r>
            <a:r>
              <a:rPr kumimoji="1" lang="en-US" altLang="ja-JP" baseline="0" dirty="0"/>
              <a:t>	 〔</a:t>
            </a:r>
            <a:r>
              <a:rPr kumimoji="1" lang="ja-JP" altLang="en-US" sz="1200" baseline="0">
                <a:latin typeface="+mn-lt"/>
              </a:rPr>
              <a:t>相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首都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N2N3</a:t>
            </a:r>
            <a:r>
              <a:rPr kumimoji="1" lang="en-US" altLang="ja-JP" baseline="0" dirty="0"/>
              <a:t>	 〔</a:t>
            </a:r>
            <a:r>
              <a:rPr kumimoji="1" lang="ja-JP" altLang="en-US" sz="1200" baseline="0">
                <a:latin typeface="+mn-lt"/>
              </a:rPr>
              <a:t>都</a:t>
            </a:r>
            <a:r>
              <a:rPr kumimoji="1" lang="en-US" altLang="ja-JP" baseline="0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首長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級外</a:t>
            </a:r>
            <a:r>
              <a:rPr kumimoji="1" lang="en-US" altLang="ja-JP" sz="1200" dirty="0">
                <a:latin typeface="+mn-lt"/>
              </a:rPr>
              <a:t>	 </a:t>
            </a:r>
            <a:r>
              <a:rPr kumimoji="1" lang="en-US" altLang="ja-JP" baseline="0" dirty="0"/>
              <a:t>〔</a:t>
            </a:r>
            <a:r>
              <a:rPr kumimoji="1" lang="ja-JP" altLang="en-US" sz="1200" baseline="0">
                <a:latin typeface="+mn-lt"/>
              </a:rPr>
              <a:t>長</a:t>
            </a:r>
            <a:r>
              <a:rPr kumimoji="1" lang="en-US" altLang="ja-JP" baseline="0" dirty="0"/>
              <a:t>〕N5</a:t>
            </a:r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</a:t>
            </a:r>
            <a:r>
              <a:rPr kumimoji="1" lang="en-US" altLang="ja-JP" sz="1200" dirty="0">
                <a:latin typeface="+mn-lt"/>
              </a:rPr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手首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N2N3</a:t>
            </a:r>
            <a:r>
              <a:rPr kumimoji="1" lang="en-US" altLang="ja-JP" baseline="0" dirty="0"/>
              <a:t>	 〔</a:t>
            </a:r>
            <a:r>
              <a:rPr kumimoji="1" lang="ja-JP" altLang="en-US" sz="1200" baseline="0">
                <a:latin typeface="+mn-lt"/>
              </a:rPr>
              <a:t>手</a:t>
            </a:r>
            <a:r>
              <a:rPr kumimoji="1" lang="en-US" altLang="ja-JP" baseline="0" dirty="0"/>
              <a:t>〕N5</a:t>
            </a:r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首相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しゅしょう</a:t>
            </a:r>
            <a:r>
              <a:rPr kumimoji="1" lang="en-US" altLang="ja-JP" sz="1200" dirty="0">
                <a:latin typeface="+mn-lt"/>
              </a:rPr>
              <a:t>	Prime Minister	</a:t>
            </a:r>
            <a:r>
              <a:rPr kumimoji="1" lang="ja-JP" altLang="en-US" sz="1200"/>
              <a:t>７時から</a:t>
            </a:r>
            <a:r>
              <a:rPr kumimoji="1" lang="ja-JP" altLang="en-US" sz="1200" b="1"/>
              <a:t>首相</a:t>
            </a:r>
            <a:r>
              <a:rPr kumimoji="1" lang="ja-JP" altLang="en-US" sz="1200"/>
              <a:t>の記者会見が行われます。／日本の</a:t>
            </a:r>
            <a:r>
              <a:rPr kumimoji="1" lang="ja-JP" altLang="en-US" sz="1200" b="1"/>
              <a:t>首相</a:t>
            </a:r>
            <a:r>
              <a:rPr kumimoji="1" lang="ja-JP" altLang="en-US" sz="1200"/>
              <a:t>の名前、わかりますか。</a:t>
            </a:r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首都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しゅと</a:t>
            </a:r>
            <a:r>
              <a:rPr kumimoji="1" lang="en-US" altLang="ja-JP" sz="1200" dirty="0">
                <a:latin typeface="+mn-lt"/>
              </a:rPr>
              <a:t>	capital city		</a:t>
            </a:r>
            <a:r>
              <a:rPr kumimoji="1" lang="ja-JP" altLang="en-US" sz="1200" b="1"/>
              <a:t>首都</a:t>
            </a:r>
            <a:r>
              <a:rPr kumimoji="1" lang="ja-JP" altLang="en-US" sz="1200"/>
              <a:t>はどこですか。／日本の</a:t>
            </a:r>
            <a:r>
              <a:rPr kumimoji="1" lang="ja-JP" altLang="en-US" sz="1200" b="1"/>
              <a:t>首都</a:t>
            </a:r>
            <a:r>
              <a:rPr kumimoji="1" lang="ja-JP" altLang="en-US" sz="1200"/>
              <a:t>は東京です。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首長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しゅちょう</a:t>
            </a:r>
            <a:r>
              <a:rPr kumimoji="1" lang="en-US" altLang="ja-JP" sz="1200" dirty="0">
                <a:latin typeface="+mn-lt"/>
              </a:rPr>
              <a:t>	chief, head		</a:t>
            </a:r>
            <a:r>
              <a:rPr kumimoji="1" lang="ja-JP" altLang="en-US" sz="1200"/>
              <a:t>都道府県の知事や市町村長のことを</a:t>
            </a:r>
            <a:r>
              <a:rPr kumimoji="1" lang="ja-JP" altLang="en-US" sz="1200" b="1"/>
              <a:t>首長</a:t>
            </a:r>
            <a:r>
              <a:rPr kumimoji="1" lang="ja-JP" altLang="en-US" sz="1200"/>
              <a:t>と言います。</a:t>
            </a:r>
            <a:endParaRPr kumimoji="1" lang="ja-JP" altLang="en-US" sz="1200" b="0" i="0">
              <a:latin typeface="Segoe UI Symbol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首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くび</a:t>
            </a:r>
            <a:r>
              <a:rPr kumimoji="1" lang="en-US" altLang="ja-JP" sz="1200" dirty="0">
                <a:latin typeface="+mn-lt"/>
              </a:rPr>
              <a:t>	neck		</a:t>
            </a:r>
            <a:r>
              <a:rPr kumimoji="1" lang="ja-JP" altLang="en-US" sz="1200" b="1"/>
              <a:t>首</a:t>
            </a:r>
            <a:r>
              <a:rPr kumimoji="1" lang="ja-JP" altLang="en-US" sz="1200"/>
              <a:t>をゆっくり回しましょう。／うちの犬</a:t>
            </a:r>
            <a:r>
              <a:rPr kumimoji="1" lang="en-US" altLang="ja-JP" sz="1200" dirty="0"/>
              <a:t>(</a:t>
            </a:r>
            <a:r>
              <a:rPr kumimoji="1" lang="ja-JP" altLang="en-US" sz="1200"/>
              <a:t>いぬ</a:t>
            </a:r>
            <a:r>
              <a:rPr kumimoji="1" lang="en-US" altLang="ja-JP" sz="1200" dirty="0"/>
              <a:t>)</a:t>
            </a:r>
            <a:r>
              <a:rPr kumimoji="1" lang="ja-JP" altLang="en-US" sz="1200"/>
              <a:t>は</a:t>
            </a:r>
            <a:r>
              <a:rPr kumimoji="1" lang="ja-JP" altLang="en-US" sz="1200" b="1"/>
              <a:t>首</a:t>
            </a:r>
            <a:r>
              <a:rPr kumimoji="1" lang="ja-JP" altLang="en-US" sz="1200"/>
              <a:t>が長いです。</a:t>
            </a:r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手首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てくび</a:t>
            </a:r>
            <a:r>
              <a:rPr kumimoji="1" lang="en-US" altLang="ja-JP" sz="1200" dirty="0">
                <a:latin typeface="+mn-lt"/>
              </a:rPr>
              <a:t>	wrist		</a:t>
            </a:r>
            <a:r>
              <a:rPr kumimoji="1" lang="ja-JP" altLang="en-US" sz="1200"/>
              <a:t>テニスで</a:t>
            </a:r>
            <a:r>
              <a:rPr kumimoji="1" lang="ja-JP" altLang="en-US" sz="1200" b="1"/>
              <a:t>手首</a:t>
            </a:r>
            <a:r>
              <a:rPr kumimoji="1" lang="ja-JP" altLang="en-US" sz="1200"/>
              <a:t>を痛めてしまった。／</a:t>
            </a:r>
            <a:r>
              <a:rPr kumimoji="1" lang="ja-JP" altLang="en-US" sz="1200" b="1"/>
              <a:t>手首</a:t>
            </a:r>
            <a:r>
              <a:rPr kumimoji="1" lang="ja-JP" altLang="en-US" sz="1200"/>
              <a:t>をふってください。</a:t>
            </a:r>
            <a:endParaRPr kumimoji="1" lang="en-US" altLang="ja-JP" sz="1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87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43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97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24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08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236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71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59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32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13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676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57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７時から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首相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の記者会見が行われます。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首都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は東京です。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をゆっくり回しましょう。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テニスで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を痛めてしまった。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224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head, neck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2025650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286750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シュ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首相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しゅしょう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Prime Minister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首都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しゅと</a:t>
                      </a:r>
                      <a:r>
                        <a:rPr kumimoji="1" lang="en-US" altLang="ja-JP" sz="2400" dirty="0">
                          <a:latin typeface="+mn-lt"/>
                        </a:rPr>
                        <a:t>	capital city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首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くび</a:t>
                      </a:r>
                      <a:r>
                        <a:rPr kumimoji="1" lang="en-US" altLang="ja-JP" sz="2400" dirty="0">
                          <a:latin typeface="+mn-lt"/>
                        </a:rPr>
                        <a:t>		neck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手首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てくび</a:t>
                      </a:r>
                      <a:r>
                        <a:rPr kumimoji="1" lang="en-US" altLang="ja-JP" sz="2400" dirty="0">
                          <a:latin typeface="+mn-lt"/>
                        </a:rPr>
                        <a:t>	wrist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55F94A1E-DD7F-144B-B73F-D908FB2B4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124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233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2022-08-29T08:44:32Z</dcterms:created>
  <dcterms:modified xsi:type="dcterms:W3CDTF">2022-09-15T02:20:42Z</dcterms:modified>
</cp:coreProperties>
</file>