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646"/>
  </p:normalViewPr>
  <p:slideViewPr>
    <p:cSldViewPr snapToGrid="0">
      <p:cViewPr varScale="1">
        <p:scale>
          <a:sx n="68" d="100"/>
          <a:sy n="68" d="100"/>
        </p:scale>
        <p:origin x="28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81235-6F97-574C-A812-94680E4258BB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7AE9C7-E322-DA4A-8249-47E3E4A391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3833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相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相談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談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相当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当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相続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続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首相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首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外相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外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相手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手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相談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そうだん</a:t>
            </a:r>
            <a:r>
              <a:rPr kumimoji="1" lang="en-US" altLang="ja-JP" baseline="0" dirty="0"/>
              <a:t>	talk, consultation	</a:t>
            </a:r>
            <a:r>
              <a:rPr kumimoji="1" lang="ja-JP" altLang="en-US" baseline="0"/>
              <a:t>ちょっとご</a:t>
            </a:r>
            <a:r>
              <a:rPr kumimoji="1" lang="ja-JP" altLang="en-US" b="1" baseline="0"/>
              <a:t>相談</a:t>
            </a:r>
            <a:r>
              <a:rPr kumimoji="1" lang="ja-JP" altLang="en-US" baseline="0"/>
              <a:t>があるのですか</a:t>
            </a:r>
            <a:r>
              <a:rPr kumimoji="1" lang="en-US" altLang="ja-JP" baseline="0" dirty="0"/>
              <a:t>…</a:t>
            </a:r>
            <a:r>
              <a:rPr kumimoji="1" lang="ja-JP" altLang="en-US" baseline="0"/>
              <a:t>。／先生に</a:t>
            </a:r>
            <a:r>
              <a:rPr kumimoji="1" lang="ja-JP" altLang="en-US" b="1" baseline="0"/>
              <a:t>相談</a:t>
            </a:r>
            <a:r>
              <a:rPr kumimoji="1" lang="ja-JP" altLang="en-US" baseline="0"/>
              <a:t>してみます。／部長に</a:t>
            </a:r>
            <a:r>
              <a:rPr kumimoji="1" lang="ja-JP" altLang="en-US" b="1" baseline="0"/>
              <a:t>相談</a:t>
            </a:r>
            <a:r>
              <a:rPr kumimoji="1" lang="ja-JP" altLang="en-US" baseline="0"/>
              <a:t>したけど、だめだった。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相当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そうとう</a:t>
            </a:r>
            <a:r>
              <a:rPr kumimoji="1" lang="en-US" altLang="ja-JP" baseline="0" dirty="0"/>
              <a:t>	fairly, pretty		</a:t>
            </a:r>
            <a:r>
              <a:rPr kumimoji="1" lang="ja-JP" altLang="en-US" baseline="0"/>
              <a:t>彼女が泣くなんて。</a:t>
            </a:r>
            <a:r>
              <a:rPr kumimoji="1" lang="ja-JP" altLang="en-US" b="1" baseline="0"/>
              <a:t>相当</a:t>
            </a:r>
            <a:r>
              <a:rPr kumimoji="1" lang="ja-JP" altLang="en-US" baseline="0"/>
              <a:t>つらかったみたいですね。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相続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そうぞく</a:t>
            </a:r>
            <a:r>
              <a:rPr kumimoji="1" lang="en-US" altLang="ja-JP" baseline="0" dirty="0"/>
              <a:t>	inheritance		</a:t>
            </a:r>
            <a:r>
              <a:rPr kumimoji="1" lang="ja-JP" altLang="en-US" baseline="0"/>
              <a:t>兄が家を</a:t>
            </a:r>
            <a:r>
              <a:rPr kumimoji="1" lang="ja-JP" altLang="en-US" b="1" baseline="0"/>
              <a:t>相続</a:t>
            </a:r>
            <a:r>
              <a:rPr kumimoji="1" lang="ja-JP" altLang="en-US" baseline="0"/>
              <a:t>することになった。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首相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しゅしょう</a:t>
            </a:r>
            <a:r>
              <a:rPr kumimoji="1" lang="en-US" altLang="ja-JP" baseline="0" dirty="0"/>
              <a:t>	the prime minister	</a:t>
            </a:r>
            <a:r>
              <a:rPr kumimoji="1" lang="ja-JP" altLang="en-US" baseline="0"/>
              <a:t>日本の</a:t>
            </a:r>
            <a:r>
              <a:rPr kumimoji="1" lang="ja-JP" altLang="en-US" b="1" baseline="0"/>
              <a:t>首相</a:t>
            </a:r>
            <a:r>
              <a:rPr kumimoji="1" lang="ja-JP" altLang="en-US" baseline="0"/>
              <a:t>を知っていますか。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外相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がいしょう</a:t>
            </a:r>
            <a:r>
              <a:rPr kumimoji="1" lang="en-US" altLang="ja-JP" baseline="0" dirty="0"/>
              <a:t>	the foreign minster	</a:t>
            </a:r>
            <a:r>
              <a:rPr kumimoji="1" lang="ja-JP" altLang="en-US" baseline="0"/>
              <a:t>来月ドイツ</a:t>
            </a:r>
            <a:r>
              <a:rPr kumimoji="1" lang="ja-JP" altLang="en-US" b="1" baseline="0"/>
              <a:t>外相</a:t>
            </a:r>
            <a:r>
              <a:rPr kumimoji="1" lang="ja-JP" altLang="en-US" baseline="0"/>
              <a:t>が来日します。／</a:t>
            </a:r>
            <a:r>
              <a:rPr kumimoji="1" lang="ja-JP" altLang="en-US" baseline="0">
                <a:solidFill>
                  <a:schemeClr val="tx1"/>
                </a:solidFill>
              </a:rPr>
              <a:t>日米の</a:t>
            </a:r>
            <a:r>
              <a:rPr kumimoji="1" lang="ja-JP" altLang="en-US" b="1" baseline="0">
                <a:solidFill>
                  <a:schemeClr val="tx1"/>
                </a:solidFill>
              </a:rPr>
              <a:t>外相</a:t>
            </a:r>
            <a:r>
              <a:rPr kumimoji="1" lang="ja-JP" altLang="en-US" baseline="0">
                <a:solidFill>
                  <a:schemeClr val="tx1"/>
                </a:solidFill>
              </a:rPr>
              <a:t>がロンドンで</a:t>
            </a:r>
            <a:r>
              <a:rPr kumimoji="1" lang="ja-JP" altLang="en-US" b="0" baseline="0">
                <a:solidFill>
                  <a:schemeClr val="tx1"/>
                </a:solidFill>
              </a:rPr>
              <a:t>会談</a:t>
            </a:r>
            <a:r>
              <a:rPr kumimoji="1" lang="ja-JP" altLang="en-US" baseline="0">
                <a:solidFill>
                  <a:schemeClr val="tx1"/>
                </a:solidFill>
              </a:rPr>
              <a:t>した。</a:t>
            </a:r>
            <a:r>
              <a:rPr kumimoji="1" lang="en-US" altLang="ja-JP" baseline="0" dirty="0"/>
              <a:t>	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相手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あいて</a:t>
            </a:r>
            <a:r>
              <a:rPr kumimoji="1" lang="en-US" altLang="ja-JP" baseline="0" dirty="0"/>
              <a:t>	partner, opponent	</a:t>
            </a:r>
            <a:r>
              <a:rPr kumimoji="1" lang="ja-JP" altLang="en-US" b="1" baseline="0"/>
              <a:t>相手</a:t>
            </a:r>
            <a:r>
              <a:rPr kumimoji="1" lang="ja-JP" altLang="en-US" baseline="0"/>
              <a:t>チームにはすごいバッターがいる。／</a:t>
            </a:r>
            <a:r>
              <a:rPr kumimoji="1" lang="ja-JP" altLang="en-US" b="1" baseline="0"/>
              <a:t>相手</a:t>
            </a:r>
            <a:r>
              <a:rPr kumimoji="1" lang="ja-JP" altLang="en-US" baseline="0"/>
              <a:t>の話もよく聞きましょう。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3931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973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83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5243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4804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9673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1102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73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886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4687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6088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7850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149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ちょっとご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相談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があるのですか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彼女が泣くなんて。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相当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つらかったみたいですね。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首相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を知っていますか。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来月ドイツ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外相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が来日します。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相手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の話もよく聞きましょう。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mutual, minister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ソウ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相談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そうだん</a:t>
                      </a:r>
                      <a:r>
                        <a:rPr kumimoji="1" lang="en-US" altLang="ja-JP" sz="2400" baseline="0" dirty="0"/>
                        <a:t>	talk, consultation</a:t>
                      </a:r>
                    </a:p>
                    <a:p>
                      <a:r>
                        <a:rPr kumimoji="1" lang="ja-JP" altLang="en-US" sz="2400" baseline="0"/>
                        <a:t>相当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そうとう</a:t>
                      </a:r>
                      <a:r>
                        <a:rPr kumimoji="1" lang="en-US" altLang="ja-JP" sz="2400" baseline="0" dirty="0"/>
                        <a:t>	fairly, pretty</a:t>
                      </a:r>
                    </a:p>
                    <a:p>
                      <a:r>
                        <a:rPr kumimoji="1" lang="ja-JP" altLang="en-US" sz="2400" baseline="0"/>
                        <a:t>首相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しゅしょう</a:t>
                      </a:r>
                      <a:r>
                        <a:rPr kumimoji="1" lang="en-US" altLang="ja-JP" sz="2400" baseline="0" dirty="0"/>
                        <a:t>	the prime minister</a:t>
                      </a:r>
                    </a:p>
                    <a:p>
                      <a:r>
                        <a:rPr kumimoji="1" lang="ja-JP" altLang="en-US" sz="2400" baseline="0"/>
                        <a:t>外相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がいしょう</a:t>
                      </a:r>
                      <a:r>
                        <a:rPr kumimoji="1" lang="en-US" altLang="ja-JP" sz="2400" baseline="0" dirty="0"/>
                        <a:t>	the foreign minster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あい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相手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あいて</a:t>
                      </a:r>
                      <a:r>
                        <a:rPr kumimoji="1" lang="en-US" altLang="ja-JP" sz="2400" baseline="0" dirty="0"/>
                        <a:t>	partner, opponent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FE1FA217-2AD1-6249-9E57-57A7D088B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99233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304</Words>
  <Application>Microsoft Macintosh PowerPoint</Application>
  <PresentationFormat>ワイド画面</PresentationFormat>
  <Paragraphs>34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2022-09-15T04:39:24Z</dcterms:created>
  <dcterms:modified xsi:type="dcterms:W3CDTF">2022-09-15T04:40:37Z</dcterms:modified>
</cp:coreProperties>
</file>