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6190"/>
  </p:normalViewPr>
  <p:slideViewPr>
    <p:cSldViewPr snapToGrid="0">
      <p:cViewPr varScale="1">
        <p:scale>
          <a:sx n="82" d="100"/>
          <a:sy n="82" d="100"/>
        </p:scale>
        <p:origin x="22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18E146-4BE3-E946-A986-C898426D4B71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361EB8-B588-504B-BFE7-9C7D05151B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5065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送</a:t>
            </a:r>
            <a:r>
              <a:rPr kumimoji="1" lang="en-US" altLang="ja-JP" baseline="0" dirty="0"/>
              <a:t>〕</a:t>
            </a:r>
            <a:r>
              <a:rPr kumimoji="1" lang="en-US" altLang="ja-JP" baseline="0" dirty="0" err="1"/>
              <a:t>N4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放送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放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送別会</a:t>
            </a:r>
            <a:r>
              <a:rPr kumimoji="1" lang="en-US" altLang="ja-JP" baseline="0" dirty="0"/>
              <a:t>	N2N3+N4	 〔</a:t>
            </a:r>
            <a:r>
              <a:rPr kumimoji="1" lang="ja-JP" altLang="en-US" baseline="0"/>
              <a:t>別</a:t>
            </a:r>
            <a:r>
              <a:rPr kumimoji="1" lang="en-US" altLang="ja-JP" baseline="0" dirty="0"/>
              <a:t>〕N4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会</a:t>
            </a:r>
            <a:r>
              <a:rPr kumimoji="1" lang="en-US" altLang="ja-JP" baseline="0"/>
              <a:t>〕N5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送料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料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送る</a:t>
            </a:r>
            <a:r>
              <a:rPr kumimoji="1" lang="en-US" altLang="ja-JP" baseline="0" dirty="0"/>
              <a:t>	N4	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見送る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見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放送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ほうそう</a:t>
            </a:r>
            <a:r>
              <a:rPr kumimoji="1" lang="en-US" altLang="ja-JP" baseline="0" dirty="0"/>
              <a:t>		broadcasting		</a:t>
            </a:r>
            <a:r>
              <a:rPr kumimoji="1" lang="ja-JP" altLang="en-US" baseline="0"/>
              <a:t>このアニメは日曜の夕方に</a:t>
            </a:r>
            <a:r>
              <a:rPr kumimoji="1" lang="ja-JP" altLang="en-US" b="1" baseline="0"/>
              <a:t>放送</a:t>
            </a:r>
            <a:r>
              <a:rPr kumimoji="1" lang="ja-JP" altLang="en-US" baseline="0"/>
              <a:t>されています。／この番組は海外でも</a:t>
            </a:r>
            <a:r>
              <a:rPr kumimoji="1" lang="ja-JP" altLang="en-US" b="1" baseline="0"/>
              <a:t>放送</a:t>
            </a:r>
            <a:r>
              <a:rPr kumimoji="1" lang="ja-JP" altLang="en-US" baseline="0"/>
              <a:t>されています。／</a:t>
            </a:r>
            <a:r>
              <a:rPr kumimoji="1" lang="ja-JP" altLang="en-US" b="1" baseline="0"/>
              <a:t>放送</a:t>
            </a:r>
            <a:r>
              <a:rPr kumimoji="1" lang="ja-JP" altLang="en-US" baseline="0"/>
              <a:t>時間は午前</a:t>
            </a:r>
            <a:r>
              <a:rPr kumimoji="1" lang="en-US" altLang="ja-JP" baseline="0" dirty="0"/>
              <a:t>10</a:t>
            </a:r>
            <a:r>
              <a:rPr kumimoji="1" lang="ja-JP" altLang="en-US" baseline="0"/>
              <a:t>時</a:t>
            </a:r>
            <a:r>
              <a:rPr kumimoji="1" lang="en-US" altLang="ja-JP" baseline="0" dirty="0"/>
              <a:t>〜10</a:t>
            </a:r>
            <a:r>
              <a:rPr kumimoji="1" lang="ja-JP" altLang="en-US" baseline="0"/>
              <a:t>時半です。／</a:t>
            </a:r>
            <a:r>
              <a:rPr kumimoji="1" lang="en-US" altLang="ja-JP" baseline="0" dirty="0"/>
              <a:t> </a:t>
            </a:r>
            <a:r>
              <a:rPr kumimoji="1" lang="ja-JP" altLang="en-US" baseline="0"/>
              <a:t>この番組は生</a:t>
            </a:r>
            <a:r>
              <a:rPr kumimoji="1" lang="ja-JP" altLang="en-US" b="1" baseline="0"/>
              <a:t>放送</a:t>
            </a:r>
            <a:r>
              <a:rPr kumimoji="1" lang="ja-JP" altLang="en-US" baseline="0"/>
              <a:t>です。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送別会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そうべつかい</a:t>
            </a:r>
            <a:r>
              <a:rPr kumimoji="1" lang="en-US" altLang="ja-JP" baseline="0" dirty="0"/>
              <a:t>	 	farewell party	</a:t>
            </a:r>
            <a:r>
              <a:rPr kumimoji="1" lang="ja-JP" altLang="en-US" b="1" baseline="0"/>
              <a:t>送別会</a:t>
            </a:r>
            <a:r>
              <a:rPr kumimoji="1" lang="ja-JP" altLang="en-US" baseline="0"/>
              <a:t>に行きますか。／３月に帰国するリンさんの</a:t>
            </a:r>
            <a:r>
              <a:rPr kumimoji="1" lang="ja-JP" altLang="en-US" b="1" baseline="0"/>
              <a:t>送別会</a:t>
            </a:r>
            <a:r>
              <a:rPr kumimoji="1" lang="ja-JP" altLang="en-US" baseline="0"/>
              <a:t>をします。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送料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そうりょう</a:t>
            </a:r>
            <a:r>
              <a:rPr kumimoji="1" lang="en-US" altLang="ja-JP" baseline="0" dirty="0"/>
              <a:t>		postage		</a:t>
            </a:r>
            <a:r>
              <a:rPr kumimoji="1" lang="ja-JP" altLang="en-US" b="1" baseline="0"/>
              <a:t>送料</a:t>
            </a:r>
            <a:r>
              <a:rPr kumimoji="1" lang="ja-JP" altLang="en-US" baseline="0"/>
              <a:t>は</a:t>
            </a:r>
            <a:r>
              <a:rPr kumimoji="1" lang="en-US" altLang="ja-JP" baseline="0" dirty="0"/>
              <a:t>500</a:t>
            </a:r>
            <a:r>
              <a:rPr kumimoji="1" lang="ja-JP" altLang="en-US" baseline="0"/>
              <a:t>円です。／インターネットで買い物すると</a:t>
            </a:r>
            <a:r>
              <a:rPr kumimoji="1" lang="ja-JP" altLang="en-US" b="1" baseline="0"/>
              <a:t>送料</a:t>
            </a:r>
            <a:r>
              <a:rPr kumimoji="1" lang="ja-JP" altLang="en-US" baseline="0"/>
              <a:t>がかかります。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送る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おくる</a:t>
            </a:r>
            <a:r>
              <a:rPr kumimoji="1" lang="en-US" altLang="ja-JP" baseline="0" dirty="0"/>
              <a:t>		to send		</a:t>
            </a:r>
            <a:r>
              <a:rPr kumimoji="1" lang="ja-JP" altLang="en-US" sz="1200"/>
              <a:t>山本さんにメールを</a:t>
            </a:r>
            <a:r>
              <a:rPr kumimoji="1" lang="ja-JP" altLang="en-US" sz="1200" b="1"/>
              <a:t>送って</a:t>
            </a:r>
            <a:r>
              <a:rPr kumimoji="1" lang="ja-JP" altLang="en-US" sz="1200"/>
              <a:t>おいてください</a:t>
            </a:r>
            <a:r>
              <a:rPr kumimoji="1" lang="ja-JP" altLang="en-US" baseline="0"/>
              <a:t>。／空港からスーツケースを</a:t>
            </a:r>
            <a:r>
              <a:rPr kumimoji="1" lang="ja-JP" altLang="en-US" b="1" baseline="0"/>
              <a:t>送りました</a:t>
            </a:r>
            <a:r>
              <a:rPr kumimoji="1" lang="ja-JP" altLang="en-US" baseline="0"/>
              <a:t>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見送る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みおくる</a:t>
            </a:r>
            <a:r>
              <a:rPr kumimoji="1" lang="en-US" altLang="ja-JP" baseline="0" dirty="0"/>
              <a:t>		to see off		</a:t>
            </a:r>
            <a:r>
              <a:rPr kumimoji="1" lang="ja-JP" altLang="en-US" baseline="0"/>
              <a:t>友だちを駅まで</a:t>
            </a:r>
            <a:r>
              <a:rPr kumimoji="1" lang="ja-JP" altLang="en-US" b="1" baseline="0"/>
              <a:t>見送りました</a:t>
            </a:r>
            <a:r>
              <a:rPr kumimoji="1" lang="ja-JP" altLang="en-US" baseline="0"/>
              <a:t>。／リンさんが帰国するとき、空港まで</a:t>
            </a:r>
            <a:r>
              <a:rPr kumimoji="1" lang="ja-JP" altLang="en-US" b="1" baseline="0"/>
              <a:t>見送り</a:t>
            </a:r>
            <a:r>
              <a:rPr kumimoji="1" lang="ja-JP" altLang="en-US" baseline="0"/>
              <a:t>に行きました。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9090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7428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4504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0940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4728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7859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92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6761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6557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2584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0719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1931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942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このアニメは日曜の夕方に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放送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されています。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送別会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に行きますか。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送料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500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円です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山本さんにメールを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送って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おいてください。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駅まで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見送り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に行きました。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send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ソウ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/>
                        <a:t>放送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ほうそう</a:t>
                      </a:r>
                      <a:r>
                        <a:rPr kumimoji="1" lang="en-US" altLang="ja-JP" sz="2400" baseline="0" dirty="0"/>
                        <a:t>		broadcasting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送別会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そうべつかい</a:t>
                      </a:r>
                      <a:r>
                        <a:rPr kumimoji="1" lang="en-US" altLang="ja-JP" sz="2400" baseline="0"/>
                        <a:t>	farewell </a:t>
                      </a:r>
                      <a:r>
                        <a:rPr kumimoji="1" lang="en-US" altLang="ja-JP" sz="2400" baseline="0" dirty="0"/>
                        <a:t>party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送料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そうりょう</a:t>
                      </a:r>
                      <a:r>
                        <a:rPr kumimoji="1" lang="en-US" altLang="ja-JP" sz="2400" baseline="0" dirty="0"/>
                        <a:t>		postage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おく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送る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おくる</a:t>
                      </a:r>
                      <a:r>
                        <a:rPr kumimoji="1" lang="en-US" altLang="ja-JP" sz="2400" baseline="0" dirty="0"/>
                        <a:t>		to send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見送る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みおくる</a:t>
                      </a:r>
                      <a:r>
                        <a:rPr kumimoji="1" lang="en-US" altLang="ja-JP" sz="2400" baseline="0" dirty="0"/>
                        <a:t>		to see off</a:t>
                      </a:r>
                      <a:endParaRPr kumimoji="1" lang="en-US" altLang="ja-JP" sz="24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01D84918-1588-0F46-B438-D8CA7B54B1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26107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302</Words>
  <Application>Microsoft Macintosh PowerPoint</Application>
  <PresentationFormat>ワイド画面</PresentationFormat>
  <Paragraphs>30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3</cp:revision>
  <dcterms:created xsi:type="dcterms:W3CDTF">2022-08-23T01:55:51Z</dcterms:created>
  <dcterms:modified xsi:type="dcterms:W3CDTF">2022-09-15T06:15:30Z</dcterms:modified>
</cp:coreProperties>
</file>