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60" r:id="rId1"/>
  </p:sldMasterIdLst>
  <p:notesMasterIdLst>
    <p:notesMasterId r:id="rId3"/>
  </p:notesMasterIdLst>
  <p:sldIdLst>
    <p:sldId id="264" r:id="rId2"/>
  </p:sldIdLst>
  <p:sldSz cx="12192000" cy="6858000"/>
  <p:notesSz cx="6858000" cy="9144000"/>
  <p:defaultTextStyle>
    <a:defPPr>
      <a:defRPr lang="ja-JP"/>
    </a:defPPr>
    <a:lvl1pPr marL="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11"/>
    <p:restoredTop sz="63605"/>
  </p:normalViewPr>
  <p:slideViewPr>
    <p:cSldViewPr snapToGrid="0">
      <p:cViewPr varScale="1">
        <p:scale>
          <a:sx n="79" d="100"/>
          <a:sy n="79" d="100"/>
        </p:scale>
        <p:origin x="2400" y="18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notesMaster" Target="notesMasters/notesMaster1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ヘッダー プレースホルダー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kumimoji="1" lang="ja-JP" altLang="en-US"/>
          </a:p>
        </p:txBody>
      </p:sp>
      <p:sp>
        <p:nvSpPr>
          <p:cNvPr id="3" name="日付プレースホルダー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2F3C780A-ECCA-F84D-A309-18F66DB3D7AB}" type="datetimeFigureOut">
              <a:rPr kumimoji="1" lang="ja-JP" altLang="en-US" smtClean="0"/>
              <a:t>2022/9/21</a:t>
            </a:fld>
            <a:endParaRPr kumimoji="1" lang="ja-JP" altLang="en-US"/>
          </a:p>
        </p:txBody>
      </p:sp>
      <p:sp>
        <p:nvSpPr>
          <p:cNvPr id="4" name="スライド イメージ プレースホルダー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ja-JP" altLang="en-US"/>
          </a:p>
        </p:txBody>
      </p:sp>
      <p:sp>
        <p:nvSpPr>
          <p:cNvPr id="5" name="ノート プレースホルダー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6" name="フッター プレースホルダー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kumimoji="1" lang="ja-JP" altLang="en-US"/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4D5C7F8-704C-CF4D-95EB-E289CBDCBAA2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34593120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en-US" altLang="ja-JP" dirty="0"/>
              <a:t>〔</a:t>
            </a:r>
            <a:r>
              <a:rPr kumimoji="1" lang="ja-JP" altLang="en-US" dirty="0"/>
              <a:t>待</a:t>
            </a:r>
            <a:r>
              <a:rPr kumimoji="1" lang="en-US" altLang="ja-JP" dirty="0"/>
              <a:t>〕N4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en-US" altLang="ja-JP" b="0" u="sng" dirty="0"/>
              <a:t>JLPT	&lt;</a:t>
            </a:r>
            <a:r>
              <a:rPr kumimoji="1" lang="ja-JP" altLang="en-US" b="0" u="sng"/>
              <a:t>語彙</a:t>
            </a:r>
            <a:r>
              <a:rPr kumimoji="1" lang="en-US" altLang="ja-JP" b="0" u="sng" dirty="0"/>
              <a:t>&gt;	&lt;</a:t>
            </a:r>
            <a:r>
              <a:rPr kumimoji="1" lang="ja-JP" altLang="en-US" b="0" u="sng"/>
              <a:t>文字</a:t>
            </a:r>
            <a:r>
              <a:rPr kumimoji="1" lang="en-US" altLang="ja-JP" b="0" u="sng" dirty="0"/>
              <a:t>&gt;</a:t>
            </a:r>
            <a:r>
              <a:rPr kumimoji="1" lang="ja-JP" altLang="en-US" b="0" u="none"/>
              <a:t>　</a:t>
            </a:r>
            <a:endParaRPr kumimoji="1" lang="en-US" altLang="ja-JP" b="0" u="none" dirty="0"/>
          </a:p>
          <a:p>
            <a:r>
              <a:rPr kumimoji="1" lang="ja-JP" altLang="en-US">
                <a:solidFill>
                  <a:schemeClr val="tx1"/>
                </a:solidFill>
              </a:rPr>
              <a:t>招待</a:t>
            </a:r>
            <a:r>
              <a:rPr kumimoji="1" lang="ja-JP" altLang="en-US" baseline="-25000"/>
              <a:t>する</a:t>
            </a:r>
            <a:r>
              <a:rPr kumimoji="1" lang="en-US" altLang="ja-JP" dirty="0"/>
              <a:t>	N4	〔</a:t>
            </a:r>
            <a:r>
              <a:rPr kumimoji="1" lang="ja-JP" altLang="en-US"/>
              <a:t>招</a:t>
            </a:r>
            <a:r>
              <a:rPr kumimoji="1" lang="en-US" altLang="ja-JP" dirty="0"/>
              <a:t>〕N2N3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/>
              <a:t>待つ</a:t>
            </a:r>
            <a:r>
              <a:rPr kumimoji="1" lang="en-US" altLang="ja-JP" dirty="0"/>
              <a:t>	N5</a:t>
            </a:r>
          </a:p>
          <a:p>
            <a:endParaRPr kumimoji="1" lang="en-US" altLang="ja-JP" dirty="0"/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en-US" altLang="ja-JP" sz="1200" dirty="0"/>
              <a:t>----------------------------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>
                <a:solidFill>
                  <a:schemeClr val="tx1"/>
                </a:solidFill>
              </a:rPr>
              <a:t>招待</a:t>
            </a:r>
            <a:r>
              <a:rPr kumimoji="1" lang="ja-JP" altLang="en-US" baseline="-25000" dirty="0"/>
              <a:t>する</a:t>
            </a:r>
            <a:r>
              <a:rPr kumimoji="1" lang="ja-JP" altLang="en-US">
                <a:solidFill>
                  <a:schemeClr val="tx1"/>
                </a:solidFill>
              </a:rPr>
              <a:t>	しょうたい	</a:t>
            </a:r>
            <a:r>
              <a:rPr kumimoji="1" lang="en-US" altLang="ja-JP" dirty="0">
                <a:solidFill>
                  <a:schemeClr val="tx1"/>
                </a:solidFill>
              </a:rPr>
              <a:t>invitation	</a:t>
            </a:r>
            <a:r>
              <a:rPr kumimoji="1" lang="ja-JP" altLang="en-US">
                <a:solidFill>
                  <a:schemeClr val="tx1"/>
                </a:solidFill>
              </a:rPr>
              <a:t>リンさんをパーティーに</a:t>
            </a:r>
            <a:r>
              <a:rPr kumimoji="1" lang="ja-JP" altLang="en-US" b="1">
                <a:solidFill>
                  <a:schemeClr val="tx1"/>
                </a:solidFill>
              </a:rPr>
              <a:t>招待</a:t>
            </a:r>
            <a:r>
              <a:rPr kumimoji="1" lang="ja-JP" altLang="en-US">
                <a:solidFill>
                  <a:schemeClr val="tx1"/>
                </a:solidFill>
              </a:rPr>
              <a:t>しました。／山本さんのうちに</a:t>
            </a:r>
            <a:r>
              <a:rPr kumimoji="1" lang="ja-JP" altLang="en-US" sz="1200" b="1">
                <a:latin typeface="Segoe UI Historic" panose="020B0502040204020203" pitchFamily="34" charset="0"/>
              </a:rPr>
              <a:t>招待</a:t>
            </a:r>
            <a:r>
              <a:rPr kumimoji="1" lang="ja-JP" altLang="en-US" sz="1200">
                <a:latin typeface="Segoe UI Historic" panose="020B0502040204020203" pitchFamily="34" charset="0"/>
              </a:rPr>
              <a:t>してもらいました。</a:t>
            </a:r>
            <a:endParaRPr kumimoji="1" lang="ja-JP" altLang="en-US" dirty="0">
              <a:solidFill>
                <a:schemeClr val="tx1"/>
              </a:solidFill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dirty="0">
                <a:solidFill>
                  <a:schemeClr val="tx1"/>
                </a:solidFill>
              </a:rPr>
              <a:t>待つ</a:t>
            </a:r>
            <a:r>
              <a:rPr kumimoji="1" lang="ja-JP" altLang="en-US">
                <a:solidFill>
                  <a:schemeClr val="tx1"/>
                </a:solidFill>
              </a:rPr>
              <a:t>	まつ	</a:t>
            </a:r>
            <a:r>
              <a:rPr kumimoji="1" lang="en-US" altLang="ja-JP" dirty="0">
                <a:solidFill>
                  <a:schemeClr val="tx1"/>
                </a:solidFill>
              </a:rPr>
              <a:t>to wait	</a:t>
            </a:r>
            <a:r>
              <a:rPr kumimoji="1" lang="ja-JP" altLang="en-US" sz="1200" dirty="0">
                <a:latin typeface="Segoe UI Historic" panose="020B0502040204020203" pitchFamily="34" charset="0"/>
              </a:rPr>
              <a:t>ホテルのロビーで</a:t>
            </a:r>
            <a:r>
              <a:rPr kumimoji="1" lang="ja-JP" altLang="en-US" sz="1200" b="1">
                <a:latin typeface="Segoe UI Historic" panose="020B0502040204020203" pitchFamily="34" charset="0"/>
              </a:rPr>
              <a:t>待ちます</a:t>
            </a:r>
            <a:r>
              <a:rPr kumimoji="1" lang="ja-JP" altLang="en-US" sz="1200">
                <a:latin typeface="Segoe UI Historic" panose="020B0502040204020203" pitchFamily="34" charset="0"/>
              </a:rPr>
              <a:t>。／ちょっと</a:t>
            </a:r>
            <a:r>
              <a:rPr kumimoji="1" lang="ja-JP" altLang="en-US" sz="1200" b="1">
                <a:latin typeface="Segoe UI Historic" panose="020B0502040204020203" pitchFamily="34" charset="0"/>
              </a:rPr>
              <a:t>待って</a:t>
            </a:r>
            <a:r>
              <a:rPr kumimoji="1" lang="ja-JP" altLang="en-US" sz="1200">
                <a:latin typeface="Segoe UI Historic" panose="020B0502040204020203" pitchFamily="34" charset="0"/>
              </a:rPr>
              <a:t>ください。</a:t>
            </a:r>
            <a:endParaRPr kumimoji="1" lang="en-US" altLang="ja-JP" dirty="0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BBE0EAAE-C9D7-6842-85B4-9D8E2313D1BF}" type="slidenum">
              <a:rPr kumimoji="1" lang="ja-JP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Symbol"/>
                <a:ea typeface="游ゴシック"/>
                <a:cs typeface="+mn-cs"/>
              </a:rPr>
              <a:pPr marL="0" marR="0" lvl="0" indent="0" algn="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</a:t>
            </a:fld>
            <a:endParaRPr kumimoji="1" lang="ja-JP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Segoe UI Symbol"/>
              <a:ea typeface="游ゴシック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078352419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 baseline="0">
                <a:latin typeface="Segoe UI Symbol" panose="020B0502040204020203" pitchFamily="34" charset="0"/>
                <a:ea typeface="游ゴシック" panose="020B0400000000000000" pitchFamily="34" charset="-128"/>
              </a:defRPr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ja-JP" altLang="en-US"/>
              <a:t>マスター サブタイトルの書式設定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2022/9/21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45869215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タイトルと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2022/9/21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425940725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セクション見出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2022/9/21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32683082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つ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2022/9/21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58481890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2022/9/21</a:t>
            </a:fld>
            <a:endParaRPr kumimoji="1" lang="ja-JP" alt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19454421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タイトルの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2022/9/21</a:t>
            </a:fld>
            <a:endParaRPr kumimoji="1" lang="ja-JP" alt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60296659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白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2022/9/21</a:t>
            </a:fld>
            <a:endParaRPr kumimoji="1" lang="ja-JP" alt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43320031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タイトル付き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2022/9/21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50555614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タイトル付きの図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ja-JP" altLang="en-US"/>
              <a:t>アイコンをクリックして図を追加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2022/9/21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88726243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タイトルと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2022/9/21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8585121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縦書き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2022/9/21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86269020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pattFill prst="pct30">
          <a:fgClr>
            <a:schemeClr val="bg2"/>
          </a:fgClr>
          <a:bgClr>
            <a:schemeClr val="bg1"/>
          </a:bgClr>
        </a:patt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 dirty="0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 dirty="0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 dirty="0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 dirty="0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 b="0" i="0">
                <a:solidFill>
                  <a:schemeClr val="tx1">
                    <a:tint val="75000"/>
                  </a:schemeClr>
                </a:solidFill>
                <a:latin typeface="Segoe UI Historic" panose="020B0502040204020203" pitchFamily="34" charset="0"/>
              </a:defRPr>
            </a:lvl1pPr>
          </a:lstStyle>
          <a:p>
            <a:fld id="{2479D676-ED26-A642-B5FB-ED86418C307C}" type="datetimeFigureOut">
              <a:rPr kumimoji="1" lang="ja-JP" altLang="en-US" smtClean="0"/>
              <a:pPr/>
              <a:t>2022/9/21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 b="0" i="0">
                <a:solidFill>
                  <a:schemeClr val="tx1">
                    <a:tint val="75000"/>
                  </a:schemeClr>
                </a:solidFill>
                <a:latin typeface="Segoe UI Historic" panose="020B0502040204020203" pitchFamily="34" charset="0"/>
              </a:defRPr>
            </a:lvl1pPr>
          </a:lstStyle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 b="0" i="0">
                <a:solidFill>
                  <a:schemeClr val="tx1">
                    <a:tint val="75000"/>
                  </a:schemeClr>
                </a:solidFill>
                <a:latin typeface="Segoe UI Historic" panose="020B0502040204020203" pitchFamily="34" charset="0"/>
              </a:defRPr>
            </a:lvl1pPr>
          </a:lstStyle>
          <a:p>
            <a:fld id="{C3C87048-373B-844D-B0FE-C2F5F8D587F3}" type="slidenum">
              <a:rPr kumimoji="1" lang="ja-JP" altLang="en-US" smtClean="0"/>
              <a:pPr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418867518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kumimoji="1" sz="4400" kern="1200" baseline="0">
          <a:solidFill>
            <a:schemeClr val="tx1"/>
          </a:solidFill>
          <a:latin typeface="Segoe UI Symbol" panose="020B0502040204020203" pitchFamily="34" charset="0"/>
          <a:ea typeface="游ゴシック" panose="020B0400000000000000" pitchFamily="34" charset="-128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kumimoji="1" sz="2800" b="0" i="0" kern="1200" baseline="0">
          <a:solidFill>
            <a:schemeClr val="tx1"/>
          </a:solidFill>
          <a:latin typeface="Segoe UI Symbol" panose="020B0502040204020203" pitchFamily="34" charset="0"/>
          <a:ea typeface="游ゴシック" panose="020B0400000000000000" pitchFamily="34" charset="-128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2400" b="0" i="0" kern="1200" baseline="0">
          <a:solidFill>
            <a:schemeClr val="tx1"/>
          </a:solidFill>
          <a:latin typeface="Segoe UI Symbol" panose="020B0502040204020203" pitchFamily="34" charset="0"/>
          <a:ea typeface="游ゴシック" panose="020B0400000000000000" pitchFamily="34" charset="-128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2000" b="0" i="0" kern="1200" baseline="0">
          <a:solidFill>
            <a:schemeClr val="tx1"/>
          </a:solidFill>
          <a:latin typeface="Segoe UI Symbol" panose="020B0502040204020203" pitchFamily="34" charset="0"/>
          <a:ea typeface="游ゴシック" panose="020B0400000000000000" pitchFamily="34" charset="-128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b="0" i="0" kern="1200" baseline="0">
          <a:solidFill>
            <a:schemeClr val="tx1"/>
          </a:solidFill>
          <a:latin typeface="Segoe UI Symbol" panose="020B0502040204020203" pitchFamily="34" charset="0"/>
          <a:ea typeface="游ゴシック" panose="020B0400000000000000" pitchFamily="34" charset="-128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b="0" i="0" kern="1200" baseline="0">
          <a:solidFill>
            <a:schemeClr val="tx1"/>
          </a:solidFill>
          <a:latin typeface="Segoe UI Symbol" panose="020B0502040204020203" pitchFamily="34" charset="0"/>
          <a:ea typeface="游ゴシック" panose="020B0400000000000000" pitchFamily="34" charset="-128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48" name="Picture 4">
            <a:extLst>
              <a:ext uri="{FF2B5EF4-FFF2-40B4-BE49-F238E27FC236}">
                <a16:creationId xmlns:a16="http://schemas.microsoft.com/office/drawing/2014/main" id="{EE28CC66-F755-467C-9651-A6FD084DFDD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4999" y="364309"/>
            <a:ext cx="986400" cy="9864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テキスト ボックス 1">
            <a:extLst>
              <a:ext uri="{FF2B5EF4-FFF2-40B4-BE49-F238E27FC236}">
                <a16:creationId xmlns:a16="http://schemas.microsoft.com/office/drawing/2014/main" id="{1B15A192-D111-E347-BB61-D81B09C10942}"/>
              </a:ext>
            </a:extLst>
          </p:cNvPr>
          <p:cNvSpPr txBox="1"/>
          <p:nvPr/>
        </p:nvSpPr>
        <p:spPr>
          <a:xfrm>
            <a:off x="1823998" y="615317"/>
            <a:ext cx="744114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en-US" altLang="ja-JP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Symbol" panose="020B0502040204020203" pitchFamily="34" charset="0"/>
                <a:ea typeface="Segoe UI Symbol" panose="020B0502040204020203" pitchFamily="34" charset="0"/>
                <a:cs typeface="+mn-cs"/>
              </a:rPr>
              <a:t>wait</a:t>
            </a:r>
            <a:endParaRPr kumimoji="1" lang="ja-JP" altLang="en-US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Segoe UI Symbol" panose="020B0502040204020203" pitchFamily="34" charset="0"/>
              <a:ea typeface="游ゴシック"/>
              <a:cs typeface="+mn-cs"/>
            </a:endParaRPr>
          </a:p>
        </p:txBody>
      </p:sp>
      <p:graphicFrame>
        <p:nvGraphicFramePr>
          <p:cNvPr id="3" name="表 4">
            <a:extLst>
              <a:ext uri="{FF2B5EF4-FFF2-40B4-BE49-F238E27FC236}">
                <a16:creationId xmlns:a16="http://schemas.microsoft.com/office/drawing/2014/main" id="{282B084F-5293-1D41-8BA8-7F05A0859D5F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997359794"/>
              </p:ext>
            </p:extLst>
          </p:nvPr>
        </p:nvGraphicFramePr>
        <p:xfrm>
          <a:off x="634999" y="1539007"/>
          <a:ext cx="11176001" cy="914400"/>
        </p:xfrm>
        <a:graphic>
          <a:graphicData uri="http://schemas.openxmlformats.org/drawingml/2006/table">
            <a:tbl>
              <a:tblPr firstRow="1">
                <a:tableStyleId>{2D5ABB26-0587-4C30-8999-92F81FD0307C}</a:tableStyleId>
              </a:tblPr>
              <a:tblGrid>
                <a:gridCol w="863601">
                  <a:extLst>
                    <a:ext uri="{9D8B030D-6E8A-4147-A177-3AD203B41FA5}">
                      <a16:colId xmlns:a16="http://schemas.microsoft.com/office/drawing/2014/main" val="401987468"/>
                    </a:ext>
                  </a:extLst>
                </a:gridCol>
                <a:gridCol w="1815535">
                  <a:extLst>
                    <a:ext uri="{9D8B030D-6E8A-4147-A177-3AD203B41FA5}">
                      <a16:colId xmlns:a16="http://schemas.microsoft.com/office/drawing/2014/main" val="3395073430"/>
                    </a:ext>
                  </a:extLst>
                </a:gridCol>
                <a:gridCol w="8496865">
                  <a:extLst>
                    <a:ext uri="{9D8B030D-6E8A-4147-A177-3AD203B41FA5}">
                      <a16:colId xmlns:a16="http://schemas.microsoft.com/office/drawing/2014/main" val="3587600075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kumimoji="1" lang="ja-JP" altLang="en-US" sz="2400" b="1" i="0">
                          <a:solidFill>
                            <a:schemeClr val="bg1"/>
                          </a:solidFill>
                          <a:latin typeface="Segoe UI Historic" panose="020B0502040204020203" pitchFamily="34" charset="0"/>
                        </a:rPr>
                        <a:t>オン</a:t>
                      </a:r>
                      <a:endParaRPr kumimoji="1" lang="en-US" altLang="ja-JP" sz="2400" b="1" i="0" dirty="0">
                        <a:solidFill>
                          <a:schemeClr val="bg1"/>
                        </a:solidFill>
                        <a:latin typeface="Segoe UI Historic" panose="020B0502040204020203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kumimoji="1" lang="ja-JP" altLang="en-US" sz="2400" b="1" i="0" dirty="0">
                          <a:latin typeface="Segoe UI Historic" panose="020B0502040204020203" pitchFamily="34" charset="0"/>
                        </a:rPr>
                        <a:t>タイ</a:t>
                      </a:r>
                    </a:p>
                  </a:txBody>
                  <a:tcP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ja-JP" altLang="en-US" sz="2400" dirty="0">
                          <a:solidFill>
                            <a:schemeClr val="tx1"/>
                          </a:solidFill>
                        </a:rPr>
                        <a:t>招待</a:t>
                      </a:r>
                      <a:r>
                        <a:rPr kumimoji="1" lang="ja-JP" altLang="en-US" sz="2400" baseline="-25000" dirty="0"/>
                        <a:t>する</a:t>
                      </a:r>
                      <a:r>
                        <a:rPr kumimoji="1" lang="ja-JP" altLang="en-US" sz="2400">
                          <a:solidFill>
                            <a:schemeClr val="tx1"/>
                          </a:solidFill>
                        </a:rPr>
                        <a:t>	しょうたい	　</a:t>
                      </a:r>
                      <a:r>
                        <a:rPr kumimoji="1" lang="en-US" altLang="ja-JP" sz="2400" dirty="0">
                          <a:solidFill>
                            <a:schemeClr val="tx1"/>
                          </a:solidFill>
                        </a:rPr>
                        <a:t>invitation</a:t>
                      </a:r>
                      <a:endParaRPr kumimoji="1" lang="ja-JP" altLang="en-US" sz="240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99833061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kumimoji="1" lang="ja-JP" altLang="en-US" sz="2400" b="1" i="0">
                          <a:solidFill>
                            <a:schemeClr val="bg1"/>
                          </a:solidFill>
                          <a:latin typeface="Segoe UI Historic" panose="020B0502040204020203" pitchFamily="34" charset="0"/>
                        </a:rPr>
                        <a:t>くん</a:t>
                      </a:r>
                      <a:endParaRPr kumimoji="1" lang="en-US" altLang="ja-JP" sz="2400" b="1" i="0" dirty="0">
                        <a:solidFill>
                          <a:schemeClr val="bg1"/>
                        </a:solidFill>
                        <a:latin typeface="Segoe UI Historic" panose="020B0502040204020203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kumimoji="1" lang="ja-JP" altLang="en-US" sz="2400" b="1" i="0">
                          <a:latin typeface="Segoe UI Historic" panose="020B0502040204020203" pitchFamily="34" charset="0"/>
                        </a:rPr>
                        <a:t>ま</a:t>
                      </a:r>
                      <a:r>
                        <a:rPr kumimoji="1" lang="en-US" altLang="ja-JP" sz="2400" b="1" i="0" dirty="0">
                          <a:latin typeface="Segoe UI Historic" panose="020B0502040204020203" pitchFamily="34" charset="0"/>
                        </a:rPr>
                        <a:t>-</a:t>
                      </a:r>
                      <a:r>
                        <a:rPr kumimoji="1" lang="ja-JP" altLang="en-US" sz="2400" b="1" i="0">
                          <a:latin typeface="Segoe UI Historic" panose="020B0502040204020203" pitchFamily="34" charset="0"/>
                        </a:rPr>
                        <a:t>つ</a:t>
                      </a:r>
                      <a:endParaRPr kumimoji="1" lang="en-US" altLang="ja-JP" sz="2400" b="1" i="0" dirty="0">
                        <a:latin typeface="Segoe UI Historic" panose="020B0502040204020203" pitchFamily="34" charset="0"/>
                      </a:endParaRPr>
                    </a:p>
                  </a:txBody>
                  <a:tcP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ja-JP" altLang="en-US" sz="2400" dirty="0">
                          <a:solidFill>
                            <a:schemeClr val="tx1"/>
                          </a:solidFill>
                        </a:rPr>
                        <a:t>待つ　</a:t>
                      </a:r>
                      <a:r>
                        <a:rPr kumimoji="1" lang="ja-JP" altLang="en-US" sz="2400">
                          <a:solidFill>
                            <a:schemeClr val="tx1"/>
                          </a:solidFill>
                        </a:rPr>
                        <a:t>	まつ　　　　　</a:t>
                      </a:r>
                      <a:r>
                        <a:rPr kumimoji="1" lang="en-US" altLang="ja-JP" sz="2400" dirty="0">
                          <a:solidFill>
                            <a:schemeClr val="tx1"/>
                          </a:solidFill>
                        </a:rPr>
                        <a:t>to wait</a:t>
                      </a:r>
                    </a:p>
                  </a:txBody>
                  <a:tcPr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343651764"/>
                  </a:ext>
                </a:extLst>
              </a:tr>
            </a:tbl>
          </a:graphicData>
        </a:graphic>
      </p:graphicFrame>
      <p:sp>
        <p:nvSpPr>
          <p:cNvPr id="7" name="テキスト ボックス 6">
            <a:extLst>
              <a:ext uri="{FF2B5EF4-FFF2-40B4-BE49-F238E27FC236}">
                <a16:creationId xmlns:a16="http://schemas.microsoft.com/office/drawing/2014/main" id="{21D87FCC-DE60-4690-8658-30F346F951B3}"/>
              </a:ext>
            </a:extLst>
          </p:cNvPr>
          <p:cNvSpPr txBox="1"/>
          <p:nvPr/>
        </p:nvSpPr>
        <p:spPr>
          <a:xfrm>
            <a:off x="516255" y="3429000"/>
            <a:ext cx="11413490" cy="1144737"/>
          </a:xfrm>
          <a:prstGeom prst="rect">
            <a:avLst/>
          </a:prstGeom>
          <a:noFill/>
          <a:ln w="25400" cmpd="sng">
            <a:noFill/>
          </a:ln>
        </p:spPr>
        <p:txBody>
          <a:bodyPr wrap="square" rtlCol="0">
            <a:spAutoFit/>
          </a:bodyPr>
          <a:lstStyle/>
          <a:p>
            <a:pPr marL="457200" marR="0" lvl="0" indent="-457200" algn="l" defTabSz="4572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kumimoji="1" lang="ja-JP" altLang="en-US" sz="2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Symbol"/>
                <a:ea typeface="游ゴシック"/>
                <a:cs typeface="+mn-cs"/>
              </a:rPr>
              <a:t>リンさんをパーティーに</a:t>
            </a:r>
            <a:r>
              <a:rPr kumimoji="1" lang="ja-JP" altLang="en-US" sz="2400" b="1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Symbol"/>
                <a:ea typeface="游ゴシック"/>
                <a:cs typeface="+mn-cs"/>
              </a:rPr>
              <a:t>招待</a:t>
            </a:r>
            <a:r>
              <a:rPr kumimoji="1" lang="ja-JP" altLang="en-US" sz="2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Symbol"/>
                <a:ea typeface="游ゴシック"/>
                <a:cs typeface="+mn-cs"/>
              </a:rPr>
              <a:t>しました。</a:t>
            </a:r>
            <a:endParaRPr kumimoji="1" lang="en-US" altLang="ja-JP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Segoe UI Symbol"/>
              <a:ea typeface="游ゴシック"/>
              <a:cs typeface="+mn-cs"/>
            </a:endParaRPr>
          </a:p>
          <a:p>
            <a:pPr marL="457200" marR="0" lvl="0" indent="-457200" algn="l" defTabSz="4572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kumimoji="1" lang="ja-JP" altLang="en-US" sz="2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Historic" panose="020B0502040204020203" pitchFamily="34" charset="0"/>
                <a:ea typeface="游ゴシック"/>
                <a:cs typeface="+mn-cs"/>
              </a:rPr>
              <a:t>ホテルのロビーで</a:t>
            </a:r>
            <a:r>
              <a:rPr kumimoji="1" lang="ja-JP" altLang="en-US" sz="2400" b="1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Historic" panose="020B0502040204020203" pitchFamily="34" charset="0"/>
                <a:ea typeface="游ゴシック"/>
                <a:cs typeface="+mn-cs"/>
              </a:rPr>
              <a:t>待ちます</a:t>
            </a:r>
            <a:r>
              <a:rPr kumimoji="1" lang="ja-JP" altLang="en-US" sz="2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Historic" panose="020B0502040204020203" pitchFamily="34" charset="0"/>
                <a:ea typeface="游ゴシック"/>
                <a:cs typeface="+mn-cs"/>
              </a:rPr>
              <a:t>。</a:t>
            </a:r>
            <a:endParaRPr kumimoji="1" lang="en-US" altLang="ja-JP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Segoe UI Historic" panose="020B0502040204020203" pitchFamily="34" charset="0"/>
              <a:ea typeface="游ゴシック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4191089567"/>
      </p:ext>
    </p:extLst>
  </p:cSld>
  <p:clrMapOvr>
    <a:masterClrMapping/>
  </p:clrMapOvr>
</p:sld>
</file>

<file path=ppt/theme/theme1.xml><?xml version="1.0" encoding="utf-8"?>
<a:theme xmlns:a="http://schemas.openxmlformats.org/drawingml/2006/main" name="1_Office テーマ">
  <a:themeElements>
    <a:clrScheme name="Office テーマ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ユーザー定義 1">
      <a:majorFont>
        <a:latin typeface="Segoe UI Symbol"/>
        <a:ea typeface="游ゴシック"/>
        <a:cs typeface=""/>
      </a:majorFont>
      <a:minorFont>
        <a:latin typeface="Segoe UI Symbol"/>
        <a:ea typeface="游ゴシック"/>
        <a:cs typeface=""/>
      </a:minorFont>
    </a:fontScheme>
    <a:fmtScheme name="Office テーマ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F46216B-77A9-411A-B9D3-5023FCB70208}"/>
    </a:ext>
  </a:extLst>
</a:theme>
</file>

<file path=ppt/theme/theme2.xml><?xml version="1.0" encoding="utf-8"?>
<a:theme xmlns:a="http://schemas.openxmlformats.org/drawingml/2006/main" name="Office テーマ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游ゴシック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游ゴシック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103</Words>
  <Application>Microsoft Macintosh PowerPoint</Application>
  <PresentationFormat>ワイド画面</PresentationFormat>
  <Paragraphs>18</Paragraphs>
  <Slides>1</Slides>
  <Notes>1</Notes>
  <HiddenSlides>0</HiddenSlides>
  <MMClips>0</MMClips>
  <ScaleCrop>false</ScaleCrop>
  <HeadingPairs>
    <vt:vector size="6" baseType="variant">
      <vt:variant>
        <vt:lpstr>使用されているフォント</vt:lpstr>
      </vt:variant>
      <vt:variant>
        <vt:i4>4</vt:i4>
      </vt:variant>
      <vt:variant>
        <vt:lpstr>テーマ</vt:lpstr>
      </vt:variant>
      <vt:variant>
        <vt:i4>1</vt:i4>
      </vt:variant>
      <vt:variant>
        <vt:lpstr>スライド タイトル</vt:lpstr>
      </vt:variant>
      <vt:variant>
        <vt:i4>1</vt:i4>
      </vt:variant>
    </vt:vector>
  </HeadingPairs>
  <TitlesOfParts>
    <vt:vector size="6" baseType="lpstr">
      <vt:lpstr>游ゴシック</vt:lpstr>
      <vt:lpstr>Arial</vt:lpstr>
      <vt:lpstr>Segoe UI Historic</vt:lpstr>
      <vt:lpstr>Segoe UI Symbol</vt:lpstr>
      <vt:lpstr>1_Office テーマ</vt:lpstr>
      <vt:lpstr>PowerPoint プレゼンテーション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プレゼンテーション</dc:title>
  <dc:creator>濱田　美和</dc:creator>
  <cp:lastModifiedBy>濱田　美和</cp:lastModifiedBy>
  <cp:revision>3</cp:revision>
  <dcterms:created xsi:type="dcterms:W3CDTF">2022-09-13T07:46:39Z</dcterms:created>
  <dcterms:modified xsi:type="dcterms:W3CDTF">2022-09-21T07:57:23Z</dcterms:modified>
</cp:coreProperties>
</file>