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2653"/>
  </p:normalViewPr>
  <p:slideViewPr>
    <p:cSldViewPr snapToGrid="0">
      <p:cViewPr varScale="1">
        <p:scale>
          <a:sx n="50" d="100"/>
          <a:sy n="50" d="100"/>
        </p:scale>
        <p:origin x="34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6264DB-15BF-8F49-806B-8514663DE4E9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9D6B6-2399-6C4A-A268-1488B690A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3352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退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退院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 baseline="0">
                <a:latin typeface="+mn-lt"/>
              </a:rPr>
              <a:t>院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退学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en-US" altLang="ja-JP" dirty="0"/>
              <a:t>N1	 〔</a:t>
            </a:r>
            <a:r>
              <a:rPr kumimoji="1" lang="ja-JP" altLang="en-US" baseline="0">
                <a:latin typeface="+mn-lt"/>
              </a:rPr>
              <a:t>学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早退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早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退職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en-US" altLang="ja-JP" dirty="0"/>
              <a:t>N1	 〔</a:t>
            </a:r>
            <a:r>
              <a:rPr kumimoji="1" lang="ja-JP" altLang="en-US" baseline="0">
                <a:latin typeface="+mn-lt"/>
              </a:rPr>
              <a:t>職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退社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dirty="0"/>
              <a:t>	 〔</a:t>
            </a:r>
            <a:r>
              <a:rPr kumimoji="1" lang="ja-JP" altLang="en-US" baseline="0">
                <a:latin typeface="+mn-lt"/>
              </a:rPr>
              <a:t>社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退く</a:t>
            </a:r>
            <a:r>
              <a:rPr kumimoji="1" lang="en-US" altLang="ja-JP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退院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たいいん</a:t>
            </a:r>
            <a:r>
              <a:rPr kumimoji="1" lang="en-US" altLang="ja-JP" dirty="0">
                <a:latin typeface="+mn-lt"/>
              </a:rPr>
              <a:t>	discharge			</a:t>
            </a:r>
            <a:r>
              <a:rPr kumimoji="1" lang="ja-JP" altLang="en-US">
                <a:latin typeface="+mn-lt"/>
              </a:rPr>
              <a:t>母はきのう</a:t>
            </a:r>
            <a:r>
              <a:rPr kumimoji="1" lang="ja-JP" altLang="en-US" b="1">
                <a:latin typeface="+mn-lt"/>
              </a:rPr>
              <a:t>退院</a:t>
            </a:r>
            <a:r>
              <a:rPr kumimoji="1" lang="ja-JP" altLang="en-US">
                <a:latin typeface="+mn-lt"/>
              </a:rPr>
              <a:t>しました。／</a:t>
            </a:r>
            <a:r>
              <a:rPr kumimoji="1" lang="ja-JP" altLang="en-US" b="1">
                <a:latin typeface="+mn-lt"/>
              </a:rPr>
              <a:t>退院</a:t>
            </a:r>
            <a:r>
              <a:rPr kumimoji="1" lang="ja-JP" altLang="en-US">
                <a:latin typeface="+mn-lt"/>
              </a:rPr>
              <a:t>したあとも、毎週病院へ行かなければならない。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退学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たいがく</a:t>
            </a:r>
            <a:r>
              <a:rPr kumimoji="1" lang="en-US" altLang="ja-JP" dirty="0">
                <a:solidFill>
                  <a:schemeClr val="tx1"/>
                </a:solidFill>
              </a:rPr>
              <a:t>	withdrawal, expulsion from school	</a:t>
            </a:r>
            <a:r>
              <a:rPr kumimoji="1" lang="ja-JP" altLang="en-US">
                <a:solidFill>
                  <a:schemeClr val="tx1"/>
                </a:solidFill>
              </a:rPr>
              <a:t>彼は経済的な理由で</a:t>
            </a:r>
            <a:r>
              <a:rPr kumimoji="1" lang="ja-JP" altLang="en-US" b="1">
                <a:solidFill>
                  <a:schemeClr val="tx1"/>
                </a:solidFill>
              </a:rPr>
              <a:t>退学</a:t>
            </a:r>
            <a:r>
              <a:rPr kumimoji="1" lang="ja-JP" altLang="en-US">
                <a:solidFill>
                  <a:schemeClr val="tx1"/>
                </a:solidFill>
              </a:rPr>
              <a:t>するそうだ。</a:t>
            </a:r>
            <a:r>
              <a:rPr kumimoji="1" lang="ja-JP" altLang="en-US">
                <a:latin typeface="+mn-lt"/>
              </a:rPr>
              <a:t>／</a:t>
            </a:r>
            <a:r>
              <a:rPr kumimoji="1" lang="ja-JP" altLang="en-US">
                <a:solidFill>
                  <a:schemeClr val="tx1"/>
                </a:solidFill>
                <a:latin typeface="+mn-lt"/>
              </a:rPr>
              <a:t>彼は問題を起こして</a:t>
            </a:r>
            <a:r>
              <a:rPr kumimoji="1" lang="ja-JP" altLang="en-US" b="1">
                <a:solidFill>
                  <a:schemeClr val="tx1"/>
                </a:solidFill>
                <a:latin typeface="+mn-lt"/>
              </a:rPr>
              <a:t>退学</a:t>
            </a:r>
            <a:r>
              <a:rPr kumimoji="1" lang="ja-JP" altLang="en-US">
                <a:solidFill>
                  <a:schemeClr val="tx1"/>
                </a:solidFill>
                <a:latin typeface="+mn-lt"/>
              </a:rPr>
              <a:t>になった。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早退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そうたい</a:t>
            </a:r>
            <a:r>
              <a:rPr kumimoji="1" lang="en-US" altLang="ja-JP" dirty="0">
                <a:solidFill>
                  <a:schemeClr val="tx1"/>
                </a:solidFill>
              </a:rPr>
              <a:t>	leave school (work) early		</a:t>
            </a:r>
            <a:r>
              <a:rPr kumimoji="1" lang="ja-JP" altLang="en-US">
                <a:solidFill>
                  <a:schemeClr val="tx1"/>
                </a:solidFill>
              </a:rPr>
              <a:t>熱があるので、</a:t>
            </a:r>
            <a:r>
              <a:rPr kumimoji="1" lang="ja-JP" altLang="en-US" b="1">
                <a:solidFill>
                  <a:schemeClr val="tx1"/>
                </a:solidFill>
              </a:rPr>
              <a:t>早退</a:t>
            </a:r>
            <a:r>
              <a:rPr kumimoji="1" lang="ja-JP" altLang="en-US">
                <a:solidFill>
                  <a:schemeClr val="tx1"/>
                </a:solidFill>
              </a:rPr>
              <a:t>してもいいですか。</a:t>
            </a:r>
            <a:r>
              <a:rPr kumimoji="1" lang="ja-JP" altLang="en-US">
                <a:latin typeface="+mn-lt"/>
              </a:rPr>
              <a:t>／病院へ行くため、</a:t>
            </a:r>
            <a:r>
              <a:rPr kumimoji="1" lang="ja-JP" altLang="en-US" b="1">
                <a:latin typeface="+mn-lt"/>
              </a:rPr>
              <a:t>早退</a:t>
            </a:r>
            <a:r>
              <a:rPr kumimoji="1" lang="ja-JP" altLang="en-US">
                <a:latin typeface="+mn-lt"/>
              </a:rPr>
              <a:t>します。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退職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たいしょく</a:t>
            </a:r>
            <a:r>
              <a:rPr kumimoji="1" lang="en-US" altLang="ja-JP" dirty="0">
                <a:solidFill>
                  <a:schemeClr val="tx1"/>
                </a:solidFill>
              </a:rPr>
              <a:t>	retirement			</a:t>
            </a:r>
            <a:r>
              <a:rPr kumimoji="1" lang="ja-JP" altLang="en-US">
                <a:solidFill>
                  <a:schemeClr val="tx1"/>
                </a:solidFill>
              </a:rPr>
              <a:t>父は先月</a:t>
            </a:r>
            <a:r>
              <a:rPr kumimoji="1" lang="ja-JP" altLang="en-US" b="1">
                <a:solidFill>
                  <a:schemeClr val="tx1"/>
                </a:solidFill>
              </a:rPr>
              <a:t>退職</a:t>
            </a:r>
            <a:r>
              <a:rPr kumimoji="1" lang="ja-JP" altLang="en-US">
                <a:solidFill>
                  <a:schemeClr val="tx1"/>
                </a:solidFill>
              </a:rPr>
              <a:t>しました。</a:t>
            </a:r>
            <a:r>
              <a:rPr kumimoji="1" lang="ja-JP" altLang="en-US">
                <a:latin typeface="+mn-lt"/>
              </a:rPr>
              <a:t>／</a:t>
            </a:r>
            <a:r>
              <a:rPr kumimoji="1" lang="ja-JP" altLang="en-US" b="1">
                <a:latin typeface="+mn-lt"/>
              </a:rPr>
              <a:t>退職</a:t>
            </a:r>
            <a:r>
              <a:rPr kumimoji="1" lang="ja-JP" altLang="en-US">
                <a:latin typeface="+mn-lt"/>
              </a:rPr>
              <a:t>後は、海外旅行をしたい。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退社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たいしゃ</a:t>
            </a:r>
            <a:r>
              <a:rPr kumimoji="1" lang="en-US" altLang="ja-JP" dirty="0">
                <a:solidFill>
                  <a:schemeClr val="tx1"/>
                </a:solidFill>
              </a:rPr>
              <a:t>	leaving work			</a:t>
            </a:r>
            <a:r>
              <a:rPr kumimoji="1" lang="ja-JP" altLang="en-US">
                <a:solidFill>
                  <a:schemeClr val="tx1"/>
                </a:solidFill>
              </a:rPr>
              <a:t>山本さんはもう</a:t>
            </a:r>
            <a:r>
              <a:rPr kumimoji="1" lang="ja-JP" altLang="en-US" b="1">
                <a:solidFill>
                  <a:schemeClr val="tx1"/>
                </a:solidFill>
              </a:rPr>
              <a:t>退社</a:t>
            </a:r>
            <a:r>
              <a:rPr kumimoji="1" lang="ja-JP" altLang="en-US">
                <a:solidFill>
                  <a:schemeClr val="tx1"/>
                </a:solidFill>
              </a:rPr>
              <a:t>しました。</a:t>
            </a:r>
            <a:r>
              <a:rPr kumimoji="1" lang="ja-JP" altLang="en-US">
                <a:latin typeface="+mn-lt"/>
              </a:rPr>
              <a:t>／朝９時に出社、夕方６時に</a:t>
            </a:r>
            <a:r>
              <a:rPr kumimoji="1" lang="ja-JP" altLang="en-US" b="1">
                <a:latin typeface="+mn-lt"/>
              </a:rPr>
              <a:t>退社</a:t>
            </a:r>
            <a:r>
              <a:rPr kumimoji="1" lang="ja-JP" altLang="en-US">
                <a:latin typeface="+mn-lt"/>
              </a:rPr>
              <a:t>します。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退く</a:t>
            </a:r>
            <a:r>
              <a:rPr kumimoji="1" lang="en-US" altLang="ja-JP" dirty="0"/>
              <a:t>	</a:t>
            </a:r>
            <a:r>
              <a:rPr kumimoji="1" lang="ja-JP" altLang="en-US">
                <a:solidFill>
                  <a:schemeClr val="tx1"/>
                </a:solidFill>
              </a:rPr>
              <a:t>しりぞく</a:t>
            </a:r>
            <a:r>
              <a:rPr kumimoji="1" lang="en-US" altLang="ja-JP" dirty="0">
                <a:solidFill>
                  <a:schemeClr val="tx1"/>
                </a:solidFill>
              </a:rPr>
              <a:t>	to retreat			</a:t>
            </a:r>
            <a:r>
              <a:rPr kumimoji="1" lang="ja-JP" altLang="en-US">
                <a:solidFill>
                  <a:schemeClr val="tx1"/>
                </a:solidFill>
              </a:rPr>
              <a:t>今年いっぱいで会長の職を</a:t>
            </a:r>
            <a:r>
              <a:rPr kumimoji="1" lang="ja-JP" altLang="en-US" b="1">
                <a:solidFill>
                  <a:schemeClr val="tx1"/>
                </a:solidFill>
              </a:rPr>
              <a:t>退く</a:t>
            </a:r>
            <a:r>
              <a:rPr kumimoji="1" lang="ja-JP" altLang="en-US">
                <a:solidFill>
                  <a:schemeClr val="tx1"/>
                </a:solidFill>
              </a:rPr>
              <a:t>つもりです。</a:t>
            </a:r>
            <a:r>
              <a:rPr kumimoji="1" lang="ja-JP" altLang="en-US">
                <a:latin typeface="+mn-lt"/>
              </a:rPr>
              <a:t>／彼は事件後、政界から</a:t>
            </a:r>
            <a:r>
              <a:rPr kumimoji="1" lang="ja-JP" altLang="en-US" b="1">
                <a:latin typeface="+mn-lt"/>
              </a:rPr>
              <a:t>退いた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4681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1191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6924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3493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3509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4966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8082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984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7353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416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0990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5701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5527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母はきのう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退院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彼は経済的な理由で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退学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するそうだ。 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彼は問題を起こして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退学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になった。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熱があるので、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早退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してもいいですか。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retreat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タイ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退院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たいいん</a:t>
                      </a:r>
                      <a:r>
                        <a:rPr kumimoji="1" lang="en-US" altLang="ja-JP" sz="2400" dirty="0">
                          <a:latin typeface="+mn-lt"/>
                        </a:rPr>
                        <a:t>	discharge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退学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-250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たいがく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withdrawal, expulsion from school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早退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-250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そうたい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leave school (work) early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しりぞ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F3B148DE-9183-E945-B3A5-A4D4577716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91204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</Words>
  <Application>Microsoft Macintosh PowerPoint</Application>
  <PresentationFormat>ワイド画面</PresentationFormat>
  <Paragraphs>29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2022-09-16T00:52:47Z</dcterms:created>
  <dcterms:modified xsi:type="dcterms:W3CDTF">2022-09-16T00:53:09Z</dcterms:modified>
</cp:coreProperties>
</file>