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748"/>
  </p:normalViewPr>
  <p:slideViewPr>
    <p:cSldViewPr snapToGrid="0">
      <p:cViewPr varScale="1">
        <p:scale>
          <a:sx n="61" d="100"/>
          <a:sy n="61" d="100"/>
        </p:scale>
        <p:origin x="3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B5B0B-98D7-294B-BA20-1FF284DEC48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A4F2A-F263-044B-90C1-7C0B97A825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965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単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単に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単なる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単位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位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単語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語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単数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数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単純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純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簡単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単に</a:t>
            </a:r>
            <a:r>
              <a:rPr kumimoji="1" lang="en-US" altLang="ja-JP" dirty="0"/>
              <a:t>	</a:t>
            </a:r>
            <a:r>
              <a:rPr kumimoji="1" lang="ja-JP" altLang="en-US"/>
              <a:t>たんに</a:t>
            </a:r>
            <a:r>
              <a:rPr kumimoji="1" lang="en-US" altLang="ja-JP" dirty="0"/>
              <a:t>	only, just 		</a:t>
            </a:r>
            <a:r>
              <a:rPr kumimoji="1" lang="ja-JP" altLang="en-US"/>
              <a:t>私が飲み会に行かないのは</a:t>
            </a:r>
            <a:r>
              <a:rPr kumimoji="1" lang="ja-JP" altLang="en-US" b="1"/>
              <a:t>単に</a:t>
            </a:r>
            <a:r>
              <a:rPr kumimoji="1" lang="ja-JP" altLang="en-US"/>
              <a:t>お金がないからです。／</a:t>
            </a:r>
            <a:r>
              <a:rPr kumimoji="1" lang="ja-JP" altLang="en-US" b="1"/>
              <a:t>単に</a:t>
            </a:r>
            <a:r>
              <a:rPr kumimoji="1" lang="ja-JP" altLang="en-US"/>
              <a:t>聞いただけです。深い意味はありません。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単なる</a:t>
            </a:r>
            <a:r>
              <a:rPr kumimoji="1" lang="en-US" altLang="ja-JP" dirty="0"/>
              <a:t>	</a:t>
            </a:r>
            <a:r>
              <a:rPr kumimoji="1" lang="ja-JP" altLang="en-US"/>
              <a:t>たんなる</a:t>
            </a:r>
            <a:r>
              <a:rPr kumimoji="1" lang="en-US" altLang="ja-JP" dirty="0"/>
              <a:t>	just		</a:t>
            </a:r>
            <a:r>
              <a:rPr kumimoji="1" lang="ja-JP" altLang="en-US"/>
              <a:t>彼女とは</a:t>
            </a:r>
            <a:r>
              <a:rPr kumimoji="1" lang="ja-JP" altLang="en-US" b="1"/>
              <a:t>単なる</a:t>
            </a:r>
            <a:r>
              <a:rPr kumimoji="1" lang="ja-JP" altLang="en-US"/>
              <a:t>友だちです。</a:t>
            </a:r>
            <a:r>
              <a:rPr kumimoji="1" lang="ja-JP" altLang="en-US">
                <a:latin typeface="+mn-lt"/>
              </a:rPr>
              <a:t>／それは</a:t>
            </a:r>
            <a:r>
              <a:rPr kumimoji="1" lang="ja-JP" altLang="en-US" b="1">
                <a:latin typeface="+mn-lt"/>
              </a:rPr>
              <a:t>単なる</a:t>
            </a:r>
            <a:r>
              <a:rPr kumimoji="1" lang="ja-JP" altLang="en-US">
                <a:latin typeface="+mn-lt"/>
              </a:rPr>
              <a:t>うわさです。私を信じてください。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単位</a:t>
            </a:r>
            <a:r>
              <a:rPr kumimoji="1" lang="en-US" altLang="ja-JP" dirty="0"/>
              <a:t>	</a:t>
            </a:r>
            <a:r>
              <a:rPr kumimoji="1" lang="ja-JP" altLang="en-US"/>
              <a:t>たんい</a:t>
            </a:r>
            <a:r>
              <a:rPr kumimoji="1" lang="en-US" altLang="ja-JP" dirty="0"/>
              <a:t>	unit, credit		1</a:t>
            </a:r>
            <a:r>
              <a:rPr kumimoji="1" lang="ja-JP" altLang="en-US"/>
              <a:t>合は</a:t>
            </a:r>
            <a:r>
              <a:rPr kumimoji="1" lang="en-US" altLang="ja-JP" dirty="0" err="1"/>
              <a:t>180ml</a:t>
            </a:r>
            <a:r>
              <a:rPr kumimoji="1" lang="ja-JP" altLang="en-US"/>
              <a:t>です。「</a:t>
            </a:r>
            <a:r>
              <a:rPr kumimoji="1" lang="en-US" altLang="ja-JP" dirty="0"/>
              <a:t>〜</a:t>
            </a:r>
            <a:r>
              <a:rPr kumimoji="1" lang="ja-JP" altLang="en-US"/>
              <a:t>合」はお米や日本酒の</a:t>
            </a:r>
            <a:r>
              <a:rPr kumimoji="1" lang="ja-JP" altLang="en-US" b="1"/>
              <a:t>単位</a:t>
            </a:r>
            <a:r>
              <a:rPr kumimoji="1" lang="ja-JP" altLang="en-US"/>
              <a:t>です。／</a:t>
            </a:r>
            <a:r>
              <a:rPr kumimoji="1" lang="ja-JP" altLang="en-US" b="1"/>
              <a:t>単位</a:t>
            </a:r>
            <a:r>
              <a:rPr kumimoji="1" lang="ja-JP" altLang="en-US"/>
              <a:t>が取れなかったら、留年です。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単語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たんご</a:t>
            </a:r>
            <a:r>
              <a:rPr kumimoji="1" lang="en-US" altLang="ja-JP" dirty="0">
                <a:latin typeface="+mn-lt"/>
              </a:rPr>
              <a:t>	word		</a:t>
            </a:r>
            <a:r>
              <a:rPr kumimoji="1" lang="ja-JP" altLang="en-US">
                <a:latin typeface="+mn-lt"/>
              </a:rPr>
              <a:t>今日は新しい</a:t>
            </a:r>
            <a:r>
              <a:rPr kumimoji="1" lang="ja-JP" altLang="en-US" b="1">
                <a:latin typeface="+mn-lt"/>
              </a:rPr>
              <a:t>単語</a:t>
            </a:r>
            <a:r>
              <a:rPr kumimoji="1" lang="ja-JP" altLang="en-US">
                <a:latin typeface="+mn-lt"/>
              </a:rPr>
              <a:t>を</a:t>
            </a:r>
            <a:r>
              <a:rPr kumimoji="1" lang="en-US" altLang="ja-JP" dirty="0">
                <a:latin typeface="+mn-lt"/>
              </a:rPr>
              <a:t>5</a:t>
            </a:r>
            <a:r>
              <a:rPr kumimoji="1" lang="ja-JP" altLang="en-US">
                <a:latin typeface="+mn-lt"/>
              </a:rPr>
              <a:t>つ覚えました。／来週、</a:t>
            </a:r>
            <a:r>
              <a:rPr kumimoji="1" lang="ja-JP" altLang="en-US" b="1">
                <a:latin typeface="+mn-lt"/>
              </a:rPr>
              <a:t>単語</a:t>
            </a:r>
            <a:r>
              <a:rPr kumimoji="1" lang="ja-JP" altLang="en-US">
                <a:latin typeface="+mn-lt"/>
              </a:rPr>
              <a:t>テストをします。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単数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たんすう</a:t>
            </a:r>
            <a:r>
              <a:rPr kumimoji="1" lang="en-US" altLang="ja-JP" dirty="0">
                <a:latin typeface="+mn-lt"/>
              </a:rPr>
              <a:t>	the singular		</a:t>
            </a:r>
            <a:r>
              <a:rPr kumimoji="1" lang="ja-JP" altLang="en-US">
                <a:latin typeface="+mn-lt"/>
              </a:rPr>
              <a:t>「</a:t>
            </a:r>
            <a:r>
              <a:rPr kumimoji="1" lang="en-US" altLang="ja-JP" dirty="0">
                <a:latin typeface="+mn-lt"/>
              </a:rPr>
              <a:t>children</a:t>
            </a:r>
            <a:r>
              <a:rPr kumimoji="1" lang="ja-JP" altLang="en-US">
                <a:latin typeface="+mn-lt"/>
              </a:rPr>
              <a:t>」の</a:t>
            </a:r>
            <a:r>
              <a:rPr kumimoji="1" lang="ja-JP" altLang="en-US" b="1">
                <a:latin typeface="+mn-lt"/>
              </a:rPr>
              <a:t>単数</a:t>
            </a:r>
            <a:r>
              <a:rPr kumimoji="1" lang="ja-JP" altLang="en-US">
                <a:latin typeface="+mn-lt"/>
              </a:rPr>
              <a:t>形は「</a:t>
            </a:r>
            <a:r>
              <a:rPr kumimoji="1" lang="en-US" altLang="ja-JP" dirty="0">
                <a:latin typeface="+mn-lt"/>
              </a:rPr>
              <a:t>child</a:t>
            </a:r>
            <a:r>
              <a:rPr kumimoji="1" lang="ja-JP" altLang="en-US">
                <a:latin typeface="+mn-lt"/>
              </a:rPr>
              <a:t>」です。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単純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たんじゅん</a:t>
            </a:r>
            <a:r>
              <a:rPr kumimoji="1" lang="en-US" altLang="ja-JP" dirty="0">
                <a:latin typeface="+mn-lt"/>
              </a:rPr>
              <a:t>	simple, simple-minded	</a:t>
            </a:r>
            <a:r>
              <a:rPr kumimoji="1" lang="ja-JP" altLang="en-US" b="1">
                <a:latin typeface="+mn-lt"/>
              </a:rPr>
              <a:t>単純</a:t>
            </a:r>
            <a:r>
              <a:rPr kumimoji="1" lang="ja-JP" altLang="en-US">
                <a:latin typeface="+mn-lt"/>
              </a:rPr>
              <a:t>な計算ミスです。／うちの父は</a:t>
            </a:r>
            <a:r>
              <a:rPr kumimoji="1" lang="ja-JP" altLang="en-US" b="1">
                <a:latin typeface="+mn-lt"/>
              </a:rPr>
              <a:t>単純</a:t>
            </a:r>
            <a:r>
              <a:rPr kumimoji="1" lang="ja-JP" altLang="en-US">
                <a:latin typeface="+mn-lt"/>
              </a:rPr>
              <a:t>で、何を考えているかすぐわかります。</a:t>
            </a:r>
            <a:r>
              <a:rPr kumimoji="1" lang="en-US" altLang="ja-JP" dirty="0">
                <a:latin typeface="+mn-lt"/>
              </a:rPr>
              <a:t>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簡単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かんたん</a:t>
            </a:r>
            <a:r>
              <a:rPr kumimoji="1" lang="en-US" altLang="ja-JP" dirty="0">
                <a:latin typeface="+mn-lt"/>
              </a:rPr>
              <a:t>	simple, easy		</a:t>
            </a:r>
            <a:r>
              <a:rPr kumimoji="1" lang="ja-JP" altLang="en-US">
                <a:latin typeface="+mn-lt"/>
              </a:rPr>
              <a:t>もっと</a:t>
            </a:r>
            <a:r>
              <a:rPr kumimoji="1" lang="ja-JP" altLang="en-US" b="1">
                <a:latin typeface="+mn-lt"/>
              </a:rPr>
              <a:t>簡単</a:t>
            </a:r>
            <a:r>
              <a:rPr kumimoji="1" lang="ja-JP" altLang="en-US">
                <a:latin typeface="+mn-lt"/>
              </a:rPr>
              <a:t>な方法があります。／今日のテストは</a:t>
            </a:r>
            <a:r>
              <a:rPr kumimoji="1" lang="ja-JP" altLang="en-US" b="1">
                <a:latin typeface="+mn-lt"/>
              </a:rPr>
              <a:t>簡単</a:t>
            </a:r>
            <a:r>
              <a:rPr kumimoji="1" lang="ja-JP" altLang="en-US">
                <a:latin typeface="+mn-lt"/>
              </a:rPr>
              <a:t>でした。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96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537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887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79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837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1502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53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7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777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988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079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00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91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私が飲み会に行かないのは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単に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お金がないからです。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彼女とは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単なる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友だちです。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単位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が取れなかったら、留年です。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今日は新しい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単語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つ覚えました。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children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」の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単数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形は「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child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single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タン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単に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たんに</a:t>
                      </a:r>
                      <a:r>
                        <a:rPr kumimoji="1" lang="en-US" altLang="ja-JP" sz="2400" dirty="0"/>
                        <a:t>	only, just </a:t>
                      </a:r>
                    </a:p>
                    <a:p>
                      <a:r>
                        <a:rPr kumimoji="1" lang="ja-JP" altLang="en-US" sz="2400"/>
                        <a:t>単なる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たんなる</a:t>
                      </a:r>
                      <a:r>
                        <a:rPr kumimoji="1" lang="en-US" altLang="ja-JP" sz="2400" dirty="0"/>
                        <a:t>	just</a:t>
                      </a:r>
                    </a:p>
                    <a:p>
                      <a:r>
                        <a:rPr kumimoji="1" lang="ja-JP" altLang="en-US" sz="2400"/>
                        <a:t>単位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たんい</a:t>
                      </a:r>
                      <a:r>
                        <a:rPr kumimoji="1" lang="en-US" altLang="ja-JP" sz="2400" dirty="0"/>
                        <a:t>	unit, credit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単語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たんご</a:t>
                      </a:r>
                      <a:r>
                        <a:rPr kumimoji="1" lang="en-US" altLang="ja-JP" sz="2400" dirty="0">
                          <a:latin typeface="+mn-lt"/>
                        </a:rPr>
                        <a:t>	word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単数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たんすう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singular	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3E742ED5-9E41-4246-8A70-48FE02A43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11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2022-09-16T00:04:13Z</dcterms:created>
  <dcterms:modified xsi:type="dcterms:W3CDTF">2022-09-16T00:04:36Z</dcterms:modified>
</cp:coreProperties>
</file>