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9252"/>
  </p:normalViewPr>
  <p:slideViewPr>
    <p:cSldViewPr snapToGrid="0">
      <p:cViewPr varScale="1">
        <p:scale>
          <a:sx n="73" d="100"/>
          <a:sy n="73" d="100"/>
        </p:scale>
        <p:origin x="26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C13F6-8D1C-FC41-BCCE-F56BF7EA734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244D0-49D7-C643-9DBF-49F47641C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72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約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予約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予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約束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束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約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婚約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節約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節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契約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契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予約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よやく</a:t>
            </a:r>
            <a:r>
              <a:rPr kumimoji="1" lang="en-US" altLang="ja-JP" baseline="0" dirty="0"/>
              <a:t>	reservation		</a:t>
            </a:r>
            <a:r>
              <a:rPr kumimoji="1" lang="ja-JP" altLang="en-US" baseline="0"/>
              <a:t>ホテル、</a:t>
            </a:r>
            <a:r>
              <a:rPr kumimoji="1" lang="ja-JP" altLang="en-US" b="1" baseline="0"/>
              <a:t>予約</a:t>
            </a:r>
            <a:r>
              <a:rPr kumimoji="1" lang="ja-JP" altLang="en-US" baseline="0"/>
              <a:t>しましたか。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約束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やくそく</a:t>
            </a:r>
            <a:r>
              <a:rPr kumimoji="1" lang="en-US" altLang="ja-JP" baseline="0" dirty="0"/>
              <a:t>	promise		</a:t>
            </a:r>
            <a:r>
              <a:rPr kumimoji="1" lang="ja-JP" altLang="en-US" baseline="0"/>
              <a:t>子どもと</a:t>
            </a:r>
            <a:r>
              <a:rPr kumimoji="1" lang="ja-JP" altLang="en-US" b="1" baseline="0"/>
              <a:t>約束</a:t>
            </a:r>
            <a:r>
              <a:rPr kumimoji="1" lang="ja-JP" altLang="en-US" baseline="0"/>
              <a:t>したけど、仕事で試合を見に行けなかった。／</a:t>
            </a:r>
            <a:r>
              <a:rPr kumimoji="1" lang="ja-JP" altLang="en-US" b="1" baseline="0"/>
              <a:t>約束</a:t>
            </a:r>
            <a:r>
              <a:rPr kumimoji="1" lang="ja-JP" altLang="en-US" baseline="0"/>
              <a:t>の時間に遅れてしまった。／彼は</a:t>
            </a:r>
            <a:r>
              <a:rPr kumimoji="1" lang="ja-JP" altLang="en-US" b="1" baseline="0"/>
              <a:t>約束</a:t>
            </a:r>
            <a:r>
              <a:rPr kumimoji="1" lang="ja-JP" altLang="en-US" baseline="0"/>
              <a:t>をまもる人です。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約</a:t>
            </a:r>
            <a:r>
              <a:rPr kumimoji="1" lang="en-US" altLang="ja-JP" baseline="0" dirty="0"/>
              <a:t>〜	</a:t>
            </a:r>
            <a:r>
              <a:rPr kumimoji="1" lang="ja-JP" altLang="en-US" baseline="0"/>
              <a:t>やく</a:t>
            </a:r>
            <a:r>
              <a:rPr kumimoji="1" lang="en-US" altLang="ja-JP" baseline="0" dirty="0"/>
              <a:t>〜	about		</a:t>
            </a:r>
            <a:r>
              <a:rPr kumimoji="1" lang="ja-JP" altLang="en-US" b="1" baseline="0"/>
              <a:t>約</a:t>
            </a:r>
            <a:r>
              <a:rPr kumimoji="1" lang="ja-JP" altLang="en-US" baseline="0"/>
              <a:t>３分の２が大学生です。／店から駅まで</a:t>
            </a:r>
            <a:r>
              <a:rPr kumimoji="1" lang="ja-JP" altLang="en-US" b="1" baseline="0"/>
              <a:t>約</a:t>
            </a:r>
            <a:r>
              <a:rPr kumimoji="1" lang="en-US" altLang="ja-JP" baseline="0" dirty="0"/>
              <a:t>10</a:t>
            </a:r>
            <a:r>
              <a:rPr kumimoji="1" lang="ja-JP" altLang="en-US" baseline="0"/>
              <a:t>分です。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婚約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こんやく</a:t>
            </a:r>
            <a:r>
              <a:rPr kumimoji="1" lang="en-US" altLang="ja-JP" baseline="0" dirty="0"/>
              <a:t>	engagement		</a:t>
            </a:r>
            <a:r>
              <a:rPr kumimoji="1" lang="ja-JP" altLang="en-US" baseline="0"/>
              <a:t>彼と</a:t>
            </a:r>
            <a:r>
              <a:rPr kumimoji="1" lang="ja-JP" altLang="en-US" b="1" baseline="0"/>
              <a:t>婚約</a:t>
            </a:r>
            <a:r>
              <a:rPr kumimoji="1" lang="ja-JP" altLang="en-US" baseline="0"/>
              <a:t>しました。卒業後に結婚します。／ご</a:t>
            </a:r>
            <a:r>
              <a:rPr kumimoji="1" lang="ja-JP" altLang="en-US" b="1" baseline="0"/>
              <a:t>婚約</a:t>
            </a:r>
            <a:r>
              <a:rPr kumimoji="1" lang="ja-JP" altLang="en-US" baseline="0"/>
              <a:t>おめでとうございます。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節約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せつやく</a:t>
            </a:r>
            <a:r>
              <a:rPr kumimoji="1" lang="en-US" altLang="ja-JP" baseline="0" dirty="0"/>
              <a:t>	economy, saving	</a:t>
            </a:r>
            <a:r>
              <a:rPr kumimoji="1" lang="ja-JP" altLang="en-US" baseline="0"/>
              <a:t>水を</a:t>
            </a:r>
            <a:r>
              <a:rPr kumimoji="1" lang="ja-JP" altLang="en-US" b="1" baseline="0"/>
              <a:t>節約</a:t>
            </a:r>
            <a:r>
              <a:rPr kumimoji="1" lang="ja-JP" altLang="en-US" baseline="0"/>
              <a:t>しましょう。／留学するため、</a:t>
            </a:r>
            <a:r>
              <a:rPr kumimoji="1" lang="ja-JP" altLang="en-US" b="1" baseline="0"/>
              <a:t>節約</a:t>
            </a:r>
            <a:r>
              <a:rPr kumimoji="1" lang="ja-JP" altLang="en-US" baseline="0"/>
              <a:t>しています。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契約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けいやく</a:t>
            </a:r>
            <a:r>
              <a:rPr kumimoji="1" lang="en-US" altLang="ja-JP" baseline="0" dirty="0">
                <a:latin typeface="+mn-lt"/>
              </a:rPr>
              <a:t>	contract		</a:t>
            </a:r>
            <a:r>
              <a:rPr kumimoji="1" lang="ja-JP" altLang="en-US" baseline="0">
                <a:latin typeface="+mn-lt"/>
              </a:rPr>
              <a:t>うちはＡ社と</a:t>
            </a:r>
            <a:r>
              <a:rPr kumimoji="1" lang="ja-JP" altLang="en-US" b="1" baseline="0">
                <a:latin typeface="+mn-lt"/>
              </a:rPr>
              <a:t>契約</a:t>
            </a:r>
            <a:r>
              <a:rPr kumimoji="1" lang="ja-JP" altLang="en-US" baseline="0">
                <a:latin typeface="+mn-lt"/>
              </a:rPr>
              <a:t>しています。</a:t>
            </a:r>
            <a:r>
              <a:rPr kumimoji="1" lang="ja-JP" altLang="en-US" baseline="0"/>
              <a:t>／</a:t>
            </a:r>
            <a:r>
              <a:rPr kumimoji="1" lang="ja-JP" altLang="en-US" baseline="0">
                <a:latin typeface="+mn-lt"/>
              </a:rPr>
              <a:t>２年</a:t>
            </a:r>
            <a:r>
              <a:rPr kumimoji="1" lang="ja-JP" altLang="en-US" b="1" baseline="0">
                <a:latin typeface="+mn-lt"/>
              </a:rPr>
              <a:t>契約</a:t>
            </a:r>
            <a:r>
              <a:rPr kumimoji="1" lang="ja-JP" altLang="en-US" baseline="0">
                <a:latin typeface="+mn-lt"/>
              </a:rPr>
              <a:t>でアパートを借りています。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719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3503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816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349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5798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92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090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931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9707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668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7229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5632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0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ホテル、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予約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約束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したけど、仕事で試合を見に行けなかった。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店から駅まで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婚約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しました。卒業後に結婚します。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promise, about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ヤク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予約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よやく</a:t>
                      </a:r>
                      <a:r>
                        <a:rPr kumimoji="1" lang="en-US" altLang="ja-JP" sz="2400" baseline="0" dirty="0"/>
                        <a:t>	reservation</a:t>
                      </a:r>
                    </a:p>
                    <a:p>
                      <a:r>
                        <a:rPr kumimoji="1" lang="ja-JP" altLang="en-US" sz="2400" baseline="0"/>
                        <a:t>約束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やくそく</a:t>
                      </a:r>
                      <a:r>
                        <a:rPr kumimoji="1" lang="en-US" altLang="ja-JP" sz="2400" baseline="0" dirty="0"/>
                        <a:t>	promise</a:t>
                      </a:r>
                    </a:p>
                    <a:p>
                      <a:r>
                        <a:rPr kumimoji="1" lang="ja-JP" altLang="en-US" sz="2400" baseline="0"/>
                        <a:t>約</a:t>
                      </a:r>
                      <a:r>
                        <a:rPr kumimoji="1" lang="en-US" altLang="ja-JP" sz="2400" baseline="0" dirty="0"/>
                        <a:t>〜		</a:t>
                      </a:r>
                      <a:r>
                        <a:rPr kumimoji="1" lang="ja-JP" altLang="en-US" sz="2400" baseline="0"/>
                        <a:t>やく</a:t>
                      </a:r>
                      <a:r>
                        <a:rPr kumimoji="1" lang="en-US" altLang="ja-JP" sz="2400" baseline="0" dirty="0"/>
                        <a:t>〜	about</a:t>
                      </a:r>
                    </a:p>
                    <a:p>
                      <a:r>
                        <a:rPr kumimoji="1" lang="ja-JP" altLang="en-US" sz="2400" baseline="0"/>
                        <a:t>婚約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こんやく</a:t>
                      </a:r>
                      <a:r>
                        <a:rPr kumimoji="1" lang="en-US" altLang="ja-JP" sz="2400" baseline="0" dirty="0"/>
                        <a:t>	engagement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432E4B62-FF04-E24C-8748-54C1E26BA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77596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2022-09-15T04:37:08Z</dcterms:created>
  <dcterms:modified xsi:type="dcterms:W3CDTF">2022-09-15T04:37:28Z</dcterms:modified>
</cp:coreProperties>
</file>