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8163"/>
  </p:normalViewPr>
  <p:slideViewPr>
    <p:cSldViewPr snapToGrid="0">
      <p:cViewPr varScale="1">
        <p:scale>
          <a:sx n="58" d="100"/>
          <a:sy n="58" d="100"/>
        </p:scale>
        <p:origin x="32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33BA9A-60EB-3844-A9D3-F82285E1DDFB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616C0B-D5AC-4644-B925-4079DF08DD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54684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洋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西洋</a:t>
            </a:r>
            <a:r>
              <a:rPr kumimoji="1" lang="en-US" altLang="ja-JP" baseline="0" dirty="0"/>
              <a:t>	N4	 〔</a:t>
            </a:r>
            <a:r>
              <a:rPr kumimoji="1" lang="ja-JP" altLang="en-US" baseline="0">
                <a:latin typeface="+mn-lt"/>
              </a:rPr>
              <a:t>西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東洋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東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洋食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食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洋室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室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洋式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式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洋服</a:t>
            </a:r>
            <a:r>
              <a:rPr kumimoji="1" lang="en-US" altLang="ja-JP" baseline="0" dirty="0"/>
              <a:t>	N5	 〔</a:t>
            </a:r>
            <a:r>
              <a:rPr kumimoji="1" lang="ja-JP" altLang="en-US" baseline="0"/>
              <a:t>服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洋風</a:t>
            </a:r>
            <a:r>
              <a:rPr kumimoji="1" lang="en-US" altLang="ja-JP" baseline="0" dirty="0"/>
              <a:t>	N1	 〔</a:t>
            </a:r>
            <a:r>
              <a:rPr kumimoji="1" lang="ja-JP" altLang="en-US" baseline="0"/>
              <a:t>風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西洋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せいよう</a:t>
            </a:r>
            <a:r>
              <a:rPr kumimoji="1" lang="en-US" altLang="ja-JP" baseline="0" dirty="0">
                <a:latin typeface="+mn-lt"/>
              </a:rPr>
              <a:t>	the West		</a:t>
            </a:r>
            <a:r>
              <a:rPr kumimoji="1" lang="ja-JP" altLang="en-US" baseline="0">
                <a:latin typeface="+mn-lt"/>
              </a:rPr>
              <a:t>彼の専門は</a:t>
            </a:r>
            <a:r>
              <a:rPr kumimoji="1" lang="ja-JP" altLang="en-US" b="1" baseline="0">
                <a:latin typeface="+mn-lt"/>
              </a:rPr>
              <a:t>西洋</a:t>
            </a:r>
            <a:r>
              <a:rPr kumimoji="1" lang="ja-JP" altLang="en-US" baseline="0">
                <a:latin typeface="+mn-lt"/>
              </a:rPr>
              <a:t>史です。／あの美術館は</a:t>
            </a:r>
            <a:r>
              <a:rPr kumimoji="1" lang="ja-JP" altLang="en-US" b="1" baseline="0">
                <a:latin typeface="+mn-lt"/>
              </a:rPr>
              <a:t>西洋</a:t>
            </a:r>
            <a:r>
              <a:rPr kumimoji="1" lang="ja-JP" altLang="en-US" baseline="0">
                <a:latin typeface="+mn-lt"/>
              </a:rPr>
              <a:t>の画家の作品</a:t>
            </a:r>
            <a:r>
              <a:rPr kumimoji="1" lang="en-US" altLang="ja-JP" baseline="0" dirty="0">
                <a:latin typeface="+mn-lt"/>
              </a:rPr>
              <a:t>(</a:t>
            </a:r>
            <a:r>
              <a:rPr kumimoji="1" lang="ja-JP" altLang="en-US" baseline="0">
                <a:latin typeface="+mn-lt"/>
              </a:rPr>
              <a:t>さくひん</a:t>
            </a:r>
            <a:r>
              <a:rPr kumimoji="1" lang="en-US" altLang="ja-JP" baseline="0" dirty="0">
                <a:latin typeface="+mn-lt"/>
              </a:rPr>
              <a:t>)</a:t>
            </a:r>
            <a:r>
              <a:rPr kumimoji="1" lang="ja-JP" altLang="en-US" baseline="0">
                <a:latin typeface="+mn-lt"/>
              </a:rPr>
              <a:t>が多いです。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東洋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とうよう</a:t>
            </a:r>
            <a:r>
              <a:rPr kumimoji="1" lang="en-US" altLang="ja-JP" baseline="0" dirty="0">
                <a:latin typeface="+mn-lt"/>
              </a:rPr>
              <a:t>	the East		</a:t>
            </a:r>
            <a:r>
              <a:rPr kumimoji="1" lang="ja-JP" altLang="en-US" baseline="0">
                <a:latin typeface="+mn-lt"/>
              </a:rPr>
              <a:t>大学では</a:t>
            </a:r>
            <a:r>
              <a:rPr kumimoji="1" lang="ja-JP" altLang="en-US" b="1" baseline="0">
                <a:latin typeface="+mn-lt"/>
              </a:rPr>
              <a:t>東洋</a:t>
            </a:r>
            <a:r>
              <a:rPr kumimoji="1" lang="ja-JP" altLang="en-US" baseline="0">
                <a:latin typeface="+mn-lt"/>
              </a:rPr>
              <a:t>史を勉強しました。／</a:t>
            </a:r>
            <a:r>
              <a:rPr kumimoji="1" lang="ja-JP" altLang="en-US" b="1" baseline="0">
                <a:latin typeface="+mn-lt"/>
              </a:rPr>
              <a:t>東洋</a:t>
            </a:r>
            <a:r>
              <a:rPr kumimoji="1" lang="ja-JP" altLang="en-US" baseline="0">
                <a:latin typeface="+mn-lt"/>
              </a:rPr>
              <a:t>医学を学ぶため、中国に留学しました。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洋食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ようしょく</a:t>
            </a:r>
            <a:r>
              <a:rPr kumimoji="1" lang="en-US" altLang="ja-JP" baseline="0" dirty="0">
                <a:latin typeface="+mn-lt"/>
              </a:rPr>
              <a:t>	Western food	</a:t>
            </a:r>
            <a:r>
              <a:rPr kumimoji="1" lang="ja-JP" altLang="en-US" baseline="0">
                <a:latin typeface="+mn-lt"/>
              </a:rPr>
              <a:t>富山には</a:t>
            </a:r>
            <a:r>
              <a:rPr kumimoji="1" lang="ja-JP" altLang="en-US" b="1" baseline="0">
                <a:latin typeface="+mn-lt"/>
              </a:rPr>
              <a:t>洋食</a:t>
            </a:r>
            <a:r>
              <a:rPr kumimoji="1" lang="ja-JP" altLang="en-US" baseline="0">
                <a:latin typeface="+mn-lt"/>
              </a:rPr>
              <a:t>の店が少ないです。／あの店はオムライスやハンバーグなどの</a:t>
            </a:r>
            <a:r>
              <a:rPr kumimoji="1" lang="ja-JP" altLang="en-US" b="1" baseline="0">
                <a:latin typeface="+mn-lt"/>
              </a:rPr>
              <a:t>洋食</a:t>
            </a:r>
            <a:r>
              <a:rPr kumimoji="1" lang="ja-JP" altLang="en-US" baseline="0">
                <a:latin typeface="+mn-lt"/>
              </a:rPr>
              <a:t>がおいしいです。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洋室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ようしつ</a:t>
            </a:r>
            <a:r>
              <a:rPr kumimoji="1" lang="en-US" altLang="ja-JP" baseline="0" dirty="0">
                <a:latin typeface="+mn-lt"/>
              </a:rPr>
              <a:t>	Western-style room	</a:t>
            </a:r>
            <a:r>
              <a:rPr kumimoji="1" lang="ja-JP" altLang="en-US" b="1" baseline="0">
                <a:latin typeface="+mn-lt"/>
              </a:rPr>
              <a:t>洋室</a:t>
            </a:r>
            <a:r>
              <a:rPr kumimoji="1" lang="ja-JP" altLang="en-US" baseline="0">
                <a:latin typeface="+mn-lt"/>
              </a:rPr>
              <a:t>は３部屋空いています。</a:t>
            </a:r>
            <a:r>
              <a:rPr kumimoji="1" lang="en-US" altLang="ja-JP" baseline="0" dirty="0">
                <a:latin typeface="+mn-lt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洋式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ようしき</a:t>
            </a:r>
            <a:r>
              <a:rPr kumimoji="1" lang="en-US" altLang="ja-JP" baseline="0" dirty="0">
                <a:latin typeface="+mn-lt"/>
              </a:rPr>
              <a:t>	Western-style	</a:t>
            </a:r>
            <a:r>
              <a:rPr kumimoji="1" lang="ja-JP" altLang="en-US" baseline="0">
                <a:latin typeface="+mn-lt"/>
              </a:rPr>
              <a:t>新しい家はほとんど</a:t>
            </a:r>
            <a:r>
              <a:rPr kumimoji="1" lang="ja-JP" altLang="en-US" b="1" baseline="0">
                <a:latin typeface="+mn-lt"/>
              </a:rPr>
              <a:t>洋式</a:t>
            </a:r>
            <a:r>
              <a:rPr kumimoji="1" lang="ja-JP" altLang="en-US" baseline="0">
                <a:latin typeface="+mn-lt"/>
              </a:rPr>
              <a:t>トイレです。／この</a:t>
            </a:r>
            <a:r>
              <a:rPr kumimoji="1" lang="ja-JP" altLang="en-US" b="1" baseline="0">
                <a:latin typeface="+mn-lt"/>
              </a:rPr>
              <a:t>洋式</a:t>
            </a:r>
            <a:r>
              <a:rPr kumimoji="1" lang="ja-JP" altLang="en-US" baseline="0">
                <a:latin typeface="+mn-lt"/>
              </a:rPr>
              <a:t>の建物</a:t>
            </a:r>
            <a:r>
              <a:rPr kumimoji="1" lang="en-US" altLang="ja-JP" baseline="0" dirty="0">
                <a:latin typeface="+mn-lt"/>
              </a:rPr>
              <a:t>(</a:t>
            </a:r>
            <a:r>
              <a:rPr kumimoji="1" lang="ja-JP" altLang="en-US" baseline="0">
                <a:latin typeface="+mn-lt"/>
              </a:rPr>
              <a:t>たてもの</a:t>
            </a:r>
            <a:r>
              <a:rPr kumimoji="1" lang="en-US" altLang="ja-JP" baseline="0" dirty="0">
                <a:latin typeface="+mn-lt"/>
              </a:rPr>
              <a:t>)</a:t>
            </a:r>
            <a:r>
              <a:rPr kumimoji="1" lang="ja-JP" altLang="en-US" baseline="0">
                <a:latin typeface="+mn-lt"/>
              </a:rPr>
              <a:t>は</a:t>
            </a:r>
            <a:r>
              <a:rPr kumimoji="1" lang="en-US" altLang="ja-JP" baseline="0" dirty="0">
                <a:latin typeface="+mn-lt"/>
              </a:rPr>
              <a:t>300</a:t>
            </a:r>
            <a:r>
              <a:rPr kumimoji="1" lang="ja-JP" altLang="en-US" baseline="0">
                <a:latin typeface="+mn-lt"/>
              </a:rPr>
              <a:t>年前に建</a:t>
            </a:r>
            <a:r>
              <a:rPr kumimoji="1" lang="en-US" altLang="ja-JP" baseline="0" dirty="0">
                <a:latin typeface="+mn-lt"/>
              </a:rPr>
              <a:t>(</a:t>
            </a:r>
            <a:r>
              <a:rPr kumimoji="1" lang="ja-JP" altLang="en-US" baseline="0">
                <a:latin typeface="+mn-lt"/>
              </a:rPr>
              <a:t>た</a:t>
            </a:r>
            <a:r>
              <a:rPr kumimoji="1" lang="en-US" altLang="ja-JP" baseline="0" dirty="0">
                <a:latin typeface="+mn-lt"/>
              </a:rPr>
              <a:t>)</a:t>
            </a:r>
            <a:r>
              <a:rPr kumimoji="1" lang="ja-JP" altLang="en-US" baseline="0">
                <a:latin typeface="+mn-lt"/>
              </a:rPr>
              <a:t>てられました。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洋服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ようふく</a:t>
            </a:r>
            <a:r>
              <a:rPr kumimoji="1" lang="en-US" altLang="ja-JP" baseline="0" dirty="0">
                <a:latin typeface="+mn-lt"/>
              </a:rPr>
              <a:t>	clothes, Western clothes	</a:t>
            </a:r>
            <a:r>
              <a:rPr kumimoji="1" lang="ja-JP" altLang="en-US" baseline="0">
                <a:latin typeface="+mn-lt"/>
              </a:rPr>
              <a:t>お正月に新しい</a:t>
            </a:r>
            <a:r>
              <a:rPr kumimoji="1" lang="ja-JP" altLang="en-US" b="1" baseline="0">
                <a:latin typeface="+mn-lt"/>
              </a:rPr>
              <a:t>洋服</a:t>
            </a:r>
            <a:r>
              <a:rPr kumimoji="1" lang="ja-JP" altLang="en-US" baseline="0">
                <a:latin typeface="+mn-lt"/>
              </a:rPr>
              <a:t>を買ってもらいました。／</a:t>
            </a:r>
            <a:r>
              <a:rPr kumimoji="1" lang="ja-JP" altLang="en-US" baseline="0"/>
              <a:t>この</a:t>
            </a:r>
            <a:r>
              <a:rPr kumimoji="1" lang="ja-JP" altLang="en-US" b="1" baseline="0"/>
              <a:t>洋服</a:t>
            </a:r>
            <a:r>
              <a:rPr kumimoji="1" lang="ja-JP" altLang="en-US" baseline="0"/>
              <a:t>は友だちが作ってくれました。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洋風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ようふう</a:t>
            </a:r>
            <a:r>
              <a:rPr kumimoji="1" lang="en-US" altLang="ja-JP" baseline="0" dirty="0">
                <a:latin typeface="+mn-lt"/>
              </a:rPr>
              <a:t>	Western-style	</a:t>
            </a:r>
            <a:r>
              <a:rPr kumimoji="1" lang="ja-JP" altLang="en-US" baseline="0">
                <a:latin typeface="+mn-lt"/>
              </a:rPr>
              <a:t>古い家を</a:t>
            </a:r>
            <a:r>
              <a:rPr kumimoji="1" lang="ja-JP" altLang="en-US" b="1" baseline="0">
                <a:latin typeface="+mn-lt"/>
              </a:rPr>
              <a:t>洋風</a:t>
            </a:r>
            <a:r>
              <a:rPr kumimoji="1" lang="ja-JP" altLang="en-US" baseline="0">
                <a:latin typeface="+mn-lt"/>
              </a:rPr>
              <a:t>にリフォームする。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8945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7947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1008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0505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8521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5201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0024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161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5265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9724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8634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2539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3614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彼の専門は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西洋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史です。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東洋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医学を学ぶため、中国に留学しました。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あの店はオムライスやハンバーグなどの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洋食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がおいしいです。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洋室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は３部屋空いています。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8183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ocean, Western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5544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ヨウ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西洋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せいよう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the West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東洋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とうよう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the East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洋食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ようしょく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Western food</a:t>
                      </a:r>
                      <a:r>
                        <a:rPr kumimoji="1" lang="en-US" altLang="ja-JP" sz="2400" dirty="0"/>
                        <a:t>	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洋室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ようしつ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Western-style room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9" name="図 8">
            <a:extLst>
              <a:ext uri="{FF2B5EF4-FFF2-40B4-BE49-F238E27FC236}">
                <a16:creationId xmlns:a16="http://schemas.microsoft.com/office/drawing/2014/main" id="{129A17B0-30A4-F948-9089-D000F8A42A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359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22595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333</Words>
  <Application>Microsoft Macintosh PowerPoint</Application>
  <PresentationFormat>ワイド画面</PresentationFormat>
  <Paragraphs>30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3</cp:revision>
  <dcterms:created xsi:type="dcterms:W3CDTF">2022-08-24T02:39:11Z</dcterms:created>
  <dcterms:modified xsi:type="dcterms:W3CDTF">2022-09-07T08:32:36Z</dcterms:modified>
</cp:coreProperties>
</file>