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993"/>
  </p:normalViewPr>
  <p:slideViewPr>
    <p:cSldViewPr snapToGrid="0">
      <p:cViewPr varScale="1">
        <p:scale>
          <a:sx n="51" d="100"/>
          <a:sy n="51" d="100"/>
        </p:scale>
        <p:origin x="3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1E8B9-D884-CC4C-A990-B3CC8F3AF675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4E08-816D-CE4E-AF73-487A578F5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071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要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点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求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要するに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主要な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主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需要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需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じゅうよう</a:t>
            </a:r>
            <a:r>
              <a:rPr kumimoji="1" lang="en-US" altLang="ja-JP" dirty="0">
                <a:latin typeface="+mn-lt"/>
              </a:rPr>
              <a:t>	important		</a:t>
            </a:r>
            <a:r>
              <a:rPr kumimoji="1" lang="ja-JP" altLang="en-US">
                <a:latin typeface="+mn-lt"/>
              </a:rPr>
              <a:t>ソフトウェアのアップデートは</a:t>
            </a:r>
            <a:r>
              <a:rPr kumimoji="1" lang="ja-JP" altLang="en-US" b="1">
                <a:latin typeface="+mn-lt"/>
              </a:rPr>
              <a:t>重要</a:t>
            </a:r>
            <a:r>
              <a:rPr kumimoji="1" lang="ja-JP" altLang="en-US">
                <a:latin typeface="+mn-lt"/>
              </a:rPr>
              <a:t>です。／来週</a:t>
            </a:r>
            <a:r>
              <a:rPr kumimoji="1" lang="ja-JP" altLang="en-US" b="1">
                <a:latin typeface="+mn-lt"/>
              </a:rPr>
              <a:t>重要</a:t>
            </a:r>
            <a:r>
              <a:rPr kumimoji="1" lang="ja-JP" altLang="en-US">
                <a:latin typeface="+mn-lt"/>
              </a:rPr>
              <a:t>な会議があります。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ようてん</a:t>
            </a:r>
            <a:r>
              <a:rPr kumimoji="1" lang="en-US" altLang="ja-JP" dirty="0">
                <a:latin typeface="+mn-lt"/>
              </a:rPr>
              <a:t>	the main point	</a:t>
            </a:r>
            <a:r>
              <a:rPr kumimoji="1" lang="ja-JP" altLang="en-US">
                <a:latin typeface="+mn-lt"/>
              </a:rPr>
              <a:t>会議の</a:t>
            </a:r>
            <a:r>
              <a:rPr kumimoji="1" lang="ja-JP" altLang="en-US" b="1">
                <a:latin typeface="+mn-lt"/>
              </a:rPr>
              <a:t>要点</a:t>
            </a:r>
            <a:r>
              <a:rPr kumimoji="1" lang="ja-JP" altLang="en-US">
                <a:latin typeface="+mn-lt"/>
              </a:rPr>
              <a:t>をまとめる。／今日の話の</a:t>
            </a:r>
            <a:r>
              <a:rPr kumimoji="1" lang="ja-JP" altLang="en-US" b="1">
                <a:latin typeface="+mn-lt"/>
              </a:rPr>
              <a:t>要点</a:t>
            </a:r>
            <a:r>
              <a:rPr kumimoji="1" lang="ja-JP" altLang="en-US">
                <a:latin typeface="+mn-lt"/>
              </a:rPr>
              <a:t>はこの３つです。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ようきゅう</a:t>
            </a:r>
            <a:r>
              <a:rPr kumimoji="1" lang="en-US" altLang="ja-JP" dirty="0">
                <a:latin typeface="+mn-lt"/>
              </a:rPr>
              <a:t>	demand		</a:t>
            </a:r>
            <a:r>
              <a:rPr kumimoji="1" lang="ja-JP" altLang="en-US">
                <a:latin typeface="+mn-lt"/>
              </a:rPr>
              <a:t>みなさんの</a:t>
            </a:r>
            <a:r>
              <a:rPr kumimoji="1" lang="ja-JP" altLang="en-US" b="1">
                <a:latin typeface="+mn-lt"/>
              </a:rPr>
              <a:t>要求</a:t>
            </a:r>
            <a:r>
              <a:rPr kumimoji="1" lang="ja-JP" altLang="en-US">
                <a:latin typeface="+mn-lt"/>
              </a:rPr>
              <a:t>はわかりました。考えてみます。／住民は信号機の設置を県に</a:t>
            </a:r>
            <a:r>
              <a:rPr kumimoji="1" lang="ja-JP" altLang="en-US" b="1">
                <a:latin typeface="+mn-lt"/>
              </a:rPr>
              <a:t>要求</a:t>
            </a:r>
            <a:r>
              <a:rPr kumimoji="1" lang="ja-JP" altLang="en-US">
                <a:latin typeface="+mn-lt"/>
              </a:rPr>
              <a:t>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要するに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ようするに</a:t>
            </a:r>
            <a:r>
              <a:rPr kumimoji="1" lang="en-US" altLang="ja-JP" dirty="0">
                <a:latin typeface="+mn-lt"/>
              </a:rPr>
              <a:t>	in short, in brief	</a:t>
            </a:r>
            <a:r>
              <a:rPr kumimoji="1" lang="ja-JP" altLang="en-US" b="1">
                <a:latin typeface="+mn-lt"/>
              </a:rPr>
              <a:t>要するに</a:t>
            </a:r>
            <a:r>
              <a:rPr kumimoji="1" lang="ja-JP" altLang="en-US">
                <a:latin typeface="+mn-lt"/>
              </a:rPr>
              <a:t>、私が悪いと言うことですか。／</a:t>
            </a:r>
            <a:r>
              <a:rPr kumimoji="1" lang="ja-JP" altLang="en-US" b="1">
                <a:latin typeface="+mn-lt"/>
              </a:rPr>
              <a:t>要するに</a:t>
            </a:r>
            <a:r>
              <a:rPr kumimoji="1" lang="ja-JP" altLang="en-US">
                <a:latin typeface="+mn-lt"/>
              </a:rPr>
              <a:t>、お金が足りないということですね。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主要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しゅよう</a:t>
            </a:r>
            <a:r>
              <a:rPr kumimoji="1" lang="en-US" altLang="ja-JP" dirty="0">
                <a:latin typeface="+mn-lt"/>
              </a:rPr>
              <a:t>	main		</a:t>
            </a:r>
            <a:r>
              <a:rPr kumimoji="1" lang="ja-JP" altLang="en-US">
                <a:latin typeface="+mn-lt"/>
              </a:rPr>
              <a:t>彼はプロジェクトの</a:t>
            </a:r>
            <a:r>
              <a:rPr kumimoji="1" lang="ja-JP" altLang="en-US" b="1">
                <a:latin typeface="+mn-lt"/>
              </a:rPr>
              <a:t>主要</a:t>
            </a:r>
            <a:r>
              <a:rPr kumimoji="1" lang="ja-JP" altLang="en-US">
                <a:latin typeface="+mn-lt"/>
              </a:rPr>
              <a:t>メンバーです。／</a:t>
            </a:r>
            <a:r>
              <a:rPr kumimoji="1" lang="ja-JP" altLang="en-US" b="1">
                <a:latin typeface="+mn-lt"/>
              </a:rPr>
              <a:t>主要</a:t>
            </a:r>
            <a:r>
              <a:rPr kumimoji="1" lang="ja-JP" altLang="en-US">
                <a:latin typeface="+mn-lt"/>
              </a:rPr>
              <a:t>な駅にはホームドアが設置されています。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需要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じゅよう</a:t>
            </a:r>
            <a:r>
              <a:rPr kumimoji="1" lang="en-US" altLang="ja-JP" dirty="0">
                <a:latin typeface="+mn-lt"/>
              </a:rPr>
              <a:t>	demand		</a:t>
            </a:r>
            <a:r>
              <a:rPr kumimoji="1" lang="ja-JP" altLang="en-US">
                <a:latin typeface="+mn-lt"/>
              </a:rPr>
              <a:t>冬は電力の</a:t>
            </a:r>
            <a:r>
              <a:rPr kumimoji="1" lang="ja-JP" altLang="en-US" b="1">
                <a:latin typeface="+mn-lt"/>
              </a:rPr>
              <a:t>需要</a:t>
            </a:r>
            <a:r>
              <a:rPr kumimoji="1" lang="ja-JP" altLang="en-US">
                <a:latin typeface="+mn-lt"/>
              </a:rPr>
              <a:t>が増えます。／リモートワークでスーツの</a:t>
            </a:r>
            <a:r>
              <a:rPr kumimoji="1" lang="ja-JP" altLang="en-US" b="1">
                <a:latin typeface="+mn-lt"/>
              </a:rPr>
              <a:t>需要</a:t>
            </a:r>
            <a:r>
              <a:rPr kumimoji="1" lang="ja-JP" altLang="en-US">
                <a:latin typeface="+mn-lt"/>
              </a:rPr>
              <a:t>が減った。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ひつよう</a:t>
            </a:r>
            <a:r>
              <a:rPr kumimoji="1" lang="en-US" altLang="ja-JP" dirty="0">
                <a:latin typeface="+mn-lt"/>
              </a:rPr>
              <a:t>	need, necessity	</a:t>
            </a:r>
            <a:r>
              <a:rPr kumimoji="1" lang="ja-JP" altLang="en-US">
                <a:latin typeface="+mn-lt"/>
              </a:rPr>
              <a:t>いくらぐらい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ですか。／パスポートが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です。／かさが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な方はお知らせください。お貸しします。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要る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いる</a:t>
            </a:r>
            <a:r>
              <a:rPr kumimoji="1" lang="en-US" altLang="ja-JP" dirty="0">
                <a:latin typeface="+mn-lt"/>
              </a:rPr>
              <a:t>	to need		</a:t>
            </a:r>
            <a:r>
              <a:rPr kumimoji="1" lang="ja-JP" altLang="en-US">
                <a:latin typeface="+mn-lt"/>
              </a:rPr>
              <a:t>ふくろは</a:t>
            </a:r>
            <a:r>
              <a:rPr kumimoji="1" lang="ja-JP" altLang="en-US" b="1">
                <a:latin typeface="+mn-lt"/>
              </a:rPr>
              <a:t>要りません</a:t>
            </a:r>
            <a:r>
              <a:rPr kumimoji="1" lang="ja-JP" altLang="en-US">
                <a:latin typeface="+mn-lt"/>
              </a:rPr>
              <a:t>。マイバッグを持っています。／この部屋を使うとき、</a:t>
            </a:r>
            <a:r>
              <a:rPr kumimoji="1" lang="en-US" altLang="ja-JP" dirty="0">
                <a:latin typeface="+mn-lt"/>
              </a:rPr>
              <a:t>ID</a:t>
            </a:r>
            <a:r>
              <a:rPr kumimoji="1" lang="ja-JP" altLang="en-US">
                <a:latin typeface="+mn-lt"/>
              </a:rPr>
              <a:t>カードが</a:t>
            </a:r>
            <a:r>
              <a:rPr kumimoji="1" lang="ja-JP" altLang="en-US" b="1">
                <a:latin typeface="+mn-lt"/>
              </a:rPr>
              <a:t>要る</a:t>
            </a:r>
            <a:r>
              <a:rPr kumimoji="1" lang="ja-JP" altLang="en-US" b="0">
                <a:latin typeface="+mn-lt"/>
              </a:rPr>
              <a:t>んだけど持ってる？</a:t>
            </a:r>
            <a:endParaRPr kumimoji="1" lang="en-US" altLang="ja-JP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93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36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80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33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78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78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57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8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2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27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33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42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ソフトウェアのアップデートは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重要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会議の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要点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をまとめる。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みなさんの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要求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はわかりました。考えてみます。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要するに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、お金が足りないということですね。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ふくろは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要りません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。マイバッグを持っています。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51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require, summarize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ヨウ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重要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じゅうよう</a:t>
                      </a:r>
                      <a:r>
                        <a:rPr kumimoji="1" lang="en-US" altLang="ja-JP" sz="2400" dirty="0">
                          <a:latin typeface="+mn-lt"/>
                        </a:rPr>
                        <a:t>	important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要点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ようてん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main point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要求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ようきゅう</a:t>
                      </a:r>
                      <a:r>
                        <a:rPr kumimoji="1" lang="en-US" altLang="ja-JP" sz="2400" dirty="0">
                          <a:latin typeface="+mn-lt"/>
                        </a:rPr>
                        <a:t>	demand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要するに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ようするに</a:t>
                      </a:r>
                      <a:r>
                        <a:rPr kumimoji="1" lang="en-US" altLang="ja-JP" sz="2400" dirty="0">
                          <a:latin typeface="+mn-lt"/>
                        </a:rPr>
                        <a:t>	in short, in brief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need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DF46001-F6DA-0242-BD7C-F220A4E23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2022-09-15T00:45:41Z</dcterms:created>
  <dcterms:modified xsi:type="dcterms:W3CDTF">2022-09-15T00:46:28Z</dcterms:modified>
</cp:coreProperties>
</file>