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054"/>
  </p:normalViewPr>
  <p:slideViewPr>
    <p:cSldViewPr snapToGrid="0">
      <p:cViewPr varScale="1">
        <p:scale>
          <a:sx n="68" d="100"/>
          <a:sy n="68" d="100"/>
        </p:scale>
        <p:origin x="28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87BE2-8AE7-2741-B2E0-7A53F1AAFBBA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9AFDF-965C-504F-A7FA-55A13DF51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077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前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午前</a:t>
            </a:r>
            <a:r>
              <a:rPr kumimoji="1" lang="en-US" altLang="ja-JP" dirty="0"/>
              <a:t>	N5	〔</a:t>
            </a:r>
            <a:r>
              <a:rPr kumimoji="1" lang="ja-JP" altLang="en-US"/>
              <a:t>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前半</a:t>
            </a:r>
            <a:r>
              <a:rPr kumimoji="1" lang="en-US" altLang="ja-JP" dirty="0"/>
              <a:t>	N1	〔</a:t>
            </a:r>
            <a:r>
              <a:rPr kumimoji="1" lang="ja-JP" altLang="en-US"/>
              <a:t>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前方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前</a:t>
            </a:r>
            <a:r>
              <a:rPr kumimoji="1" lang="en-US" altLang="ja-JP"/>
              <a:t>	N5</a:t>
            </a:r>
            <a:endParaRPr kumimoji="1" lang="en-US" altLang="ja-JP" dirty="0"/>
          </a:p>
          <a:p>
            <a:r>
              <a:rPr kumimoji="1" lang="ja-JP" altLang="en-US"/>
              <a:t>～年前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午前</a:t>
            </a:r>
            <a:r>
              <a:rPr kumimoji="1" lang="ja-JP" altLang="en-US" dirty="0">
                <a:solidFill>
                  <a:schemeClr val="tx1"/>
                </a:solidFill>
              </a:rPr>
              <a:t>	ごぜん	</a:t>
            </a:r>
            <a:r>
              <a:rPr kumimoji="1" lang="en-US" altLang="ja-JP" dirty="0">
                <a:solidFill>
                  <a:schemeClr val="tx1"/>
                </a:solidFill>
              </a:rPr>
              <a:t>morning, a.m.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午前</a:t>
            </a:r>
            <a:r>
              <a:rPr kumimoji="1" lang="ja-JP" altLang="en-US" sz="1200">
                <a:latin typeface="Segoe UI Historic" panose="020B0502040204020203" pitchFamily="34" charset="0"/>
              </a:rPr>
              <a:t>９時から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10</a:t>
            </a:r>
            <a:r>
              <a:rPr kumimoji="1" lang="ja-JP" altLang="en-US" sz="1200">
                <a:latin typeface="Segoe UI Historic" panose="020B0502040204020203" pitchFamily="34" charset="0"/>
              </a:rPr>
              <a:t>時半まで日本語の勉強をします。／</a:t>
            </a:r>
            <a:r>
              <a:rPr kumimoji="1" lang="ja-JP" altLang="en-US">
                <a:solidFill>
                  <a:schemeClr val="tx1"/>
                </a:solidFill>
              </a:rPr>
              <a:t>明日の</a:t>
            </a:r>
            <a:r>
              <a:rPr kumimoji="1" lang="ja-JP" altLang="en-US" b="1">
                <a:solidFill>
                  <a:schemeClr val="tx1"/>
                </a:solidFill>
              </a:rPr>
              <a:t>午前</a:t>
            </a:r>
            <a:r>
              <a:rPr kumimoji="1" lang="ja-JP" altLang="en-US">
                <a:solidFill>
                  <a:schemeClr val="tx1"/>
                </a:solidFill>
              </a:rPr>
              <a:t>はうちにいます。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午前</a:t>
            </a:r>
            <a:r>
              <a:rPr kumimoji="1" lang="ja-JP" altLang="en-US" sz="1200">
                <a:latin typeface="Segoe UI Historic" panose="020B0502040204020203" pitchFamily="34" charset="0"/>
              </a:rPr>
              <a:t>中は雨でした。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前半</a:t>
            </a:r>
            <a:r>
              <a:rPr kumimoji="1" lang="ja-JP" altLang="en-US" dirty="0">
                <a:solidFill>
                  <a:schemeClr val="tx1"/>
                </a:solidFill>
              </a:rPr>
              <a:t>	ぜんはん	</a:t>
            </a:r>
            <a:r>
              <a:rPr kumimoji="1" lang="en-US" altLang="ja-JP" dirty="0">
                <a:solidFill>
                  <a:schemeClr val="tx1"/>
                </a:solidFill>
              </a:rPr>
              <a:t>the first half		</a:t>
            </a:r>
            <a:r>
              <a:rPr kumimoji="1" lang="ja-JP" altLang="en-US" sz="1200">
                <a:latin typeface="Segoe UI Historic" panose="020B0502040204020203" pitchFamily="34" charset="0"/>
              </a:rPr>
              <a:t>サッカーの試合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しあい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前半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>
                <a:latin typeface="Segoe UI Historic" panose="020B0502040204020203" pitchFamily="34" charset="0"/>
              </a:rPr>
              <a:t>おわりました。／この教科書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きょうかしょ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前半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はやさしいです。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前方	ぜんぽう	</a:t>
            </a:r>
            <a:r>
              <a:rPr kumimoji="1" lang="en-US" altLang="ja-JP" dirty="0">
                <a:solidFill>
                  <a:schemeClr val="tx1"/>
                </a:solidFill>
              </a:rPr>
              <a:t>ahead		</a:t>
            </a:r>
            <a:r>
              <a:rPr kumimoji="1" lang="ja-JP" altLang="en-US" b="1">
                <a:solidFill>
                  <a:schemeClr val="tx1"/>
                </a:solidFill>
              </a:rPr>
              <a:t>前方</a:t>
            </a:r>
            <a:r>
              <a:rPr kumimoji="1" lang="ja-JP" altLang="en-US">
                <a:solidFill>
                  <a:schemeClr val="tx1"/>
                </a:solidFill>
              </a:rPr>
              <a:t>に海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うみ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が見えます。／</a:t>
            </a:r>
            <a:r>
              <a:rPr kumimoji="1" lang="ja-JP" altLang="en-US" b="1">
                <a:solidFill>
                  <a:schemeClr val="tx1"/>
                </a:solidFill>
              </a:rPr>
              <a:t>前方</a:t>
            </a:r>
            <a:r>
              <a:rPr kumimoji="1" lang="ja-JP" altLang="en-US">
                <a:solidFill>
                  <a:schemeClr val="tx1"/>
                </a:solidFill>
              </a:rPr>
              <a:t>をよく見て運転してください。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前	まえ	</a:t>
            </a:r>
            <a:r>
              <a:rPr kumimoji="1" lang="en-US" altLang="ja-JP" dirty="0">
                <a:solidFill>
                  <a:schemeClr val="tx1"/>
                </a:solidFill>
              </a:rPr>
              <a:t>before, front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車の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前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にねこ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がいます。</a:t>
            </a:r>
            <a:r>
              <a:rPr kumimoji="1" lang="ja-JP" altLang="en-US">
                <a:solidFill>
                  <a:schemeClr val="tx1"/>
                </a:solidFill>
              </a:rPr>
              <a:t>／大学の</a:t>
            </a:r>
            <a:r>
              <a:rPr kumimoji="1" lang="ja-JP" altLang="en-US" b="1">
                <a:solidFill>
                  <a:schemeClr val="tx1"/>
                </a:solidFill>
              </a:rPr>
              <a:t>前</a:t>
            </a:r>
            <a:r>
              <a:rPr kumimoji="1" lang="ja-JP" altLang="en-US">
                <a:solidFill>
                  <a:schemeClr val="tx1"/>
                </a:solidFill>
              </a:rPr>
              <a:t>にコンビニがあります。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～年前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～ねんまえ</a:t>
            </a:r>
            <a:r>
              <a:rPr kumimoji="1" lang="en-US" altLang="ja-JP" dirty="0">
                <a:solidFill>
                  <a:schemeClr val="tx1"/>
                </a:solidFill>
              </a:rPr>
              <a:t>	〜 years ago		</a:t>
            </a: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３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年前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に日本へ</a:t>
            </a:r>
            <a:r>
              <a:rPr kumimoji="1" lang="ja-JP" altLang="en-US" sz="1200">
                <a:latin typeface="Segoe UI Historic" panose="020B0502040204020203" pitchFamily="34" charset="0"/>
              </a:rPr>
              <a:t>来ました。</a:t>
            </a:r>
            <a:r>
              <a:rPr kumimoji="1" lang="ja-JP" altLang="en-US">
                <a:solidFill>
                  <a:schemeClr val="tx1"/>
                </a:solidFill>
              </a:rPr>
              <a:t>／この店は２</a:t>
            </a:r>
            <a:r>
              <a:rPr kumimoji="1" lang="ja-JP" altLang="en-US" b="1">
                <a:solidFill>
                  <a:schemeClr val="tx1"/>
                </a:solidFill>
              </a:rPr>
              <a:t>年前</a:t>
            </a:r>
            <a:r>
              <a:rPr kumimoji="1" lang="ja-JP" altLang="en-US">
                <a:solidFill>
                  <a:schemeClr val="tx1"/>
                </a:solidFill>
              </a:rPr>
              <a:t>にオープンしました。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32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14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80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403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32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78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19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64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125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18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32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75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725CC28-3C30-4FA6-852D-9E93ACB36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78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before, front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ゼン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午前　	ごぜん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morning, a.m.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前半　	ぜんはん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first half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まえ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前　　	まえ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before, front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～年前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～ねんまえ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〜 years ago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8BE0E5-631D-441F-8FB6-B1E5D5AC20AA}"/>
              </a:ext>
            </a:extLst>
          </p:cNvPr>
          <p:cNvSpPr txBox="1"/>
          <p:nvPr/>
        </p:nvSpPr>
        <p:spPr>
          <a:xfrm>
            <a:off x="389255" y="4012712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午前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９時から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時半まで日本語の勉強をします。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サッカーの試合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しあい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前半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がおわりました。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車の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にねこがいます。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年前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に日本へ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来ました。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2022-09-09T06:28:17Z</dcterms:created>
  <dcterms:modified xsi:type="dcterms:W3CDTF">2022-09-21T07:50:59Z</dcterms:modified>
</cp:coreProperties>
</file>