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4286"/>
  </p:normalViewPr>
  <p:slideViewPr>
    <p:cSldViewPr snapToGrid="0">
      <p:cViewPr varScale="1">
        <p:scale>
          <a:sx n="39" d="100"/>
          <a:sy n="39" d="100"/>
        </p:scale>
        <p:origin x="38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B691E-145A-BD40-9055-8FE40C3869D4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31548-26A4-1449-AC76-1C6E555E8D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076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案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案内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内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案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答案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答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提案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N2N3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提</a:t>
            </a:r>
            <a:r>
              <a:rPr kumimoji="1" lang="en-US" altLang="ja-JP" baseline="0" dirty="0"/>
              <a:t>〕N1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名案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名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案内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あんない</a:t>
            </a:r>
            <a:r>
              <a:rPr kumimoji="1" lang="en-US" altLang="ja-JP" baseline="0" dirty="0"/>
              <a:t>	guidance		</a:t>
            </a:r>
            <a:r>
              <a:rPr kumimoji="1" lang="ja-JP" altLang="en-US" baseline="0"/>
              <a:t>学生さんがキャンパス内を</a:t>
            </a:r>
            <a:r>
              <a:rPr kumimoji="1" lang="ja-JP" altLang="en-US" b="1" baseline="0"/>
              <a:t>案内</a:t>
            </a:r>
            <a:r>
              <a:rPr kumimoji="1" lang="ja-JP" altLang="en-US" baseline="0"/>
              <a:t>してくれました。／明日は美術館へご</a:t>
            </a:r>
            <a:r>
              <a:rPr kumimoji="1" lang="ja-JP" altLang="en-US" b="1" baseline="0"/>
              <a:t>案内</a:t>
            </a:r>
            <a:r>
              <a:rPr kumimoji="1" lang="ja-JP" altLang="en-US" baseline="0"/>
              <a:t>します。</a:t>
            </a:r>
            <a:r>
              <a:rPr kumimoji="1" lang="en-US" altLang="ja-JP" baseline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案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あん</a:t>
            </a:r>
            <a:r>
              <a:rPr kumimoji="1" lang="en-US" altLang="ja-JP" baseline="0" dirty="0"/>
              <a:t>	idea, proposal	</a:t>
            </a:r>
            <a:r>
              <a:rPr kumimoji="1" lang="ja-JP" altLang="en-US" baseline="0"/>
              <a:t>何かいい</a:t>
            </a:r>
            <a:r>
              <a:rPr kumimoji="1" lang="ja-JP" altLang="en-US" b="1" baseline="0"/>
              <a:t>案</a:t>
            </a:r>
            <a:r>
              <a:rPr kumimoji="1" lang="ja-JP" altLang="en-US" baseline="0"/>
              <a:t>がありますか。／その</a:t>
            </a:r>
            <a:r>
              <a:rPr kumimoji="1" lang="ja-JP" altLang="en-US" b="1" baseline="0"/>
              <a:t>案</a:t>
            </a:r>
            <a:r>
              <a:rPr kumimoji="1" lang="ja-JP" altLang="en-US" baseline="0"/>
              <a:t>、いいですね。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答案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とうあん</a:t>
            </a:r>
            <a:r>
              <a:rPr kumimoji="1" lang="en-US" altLang="ja-JP" baseline="0" dirty="0"/>
              <a:t>	answer sheet	</a:t>
            </a:r>
            <a:r>
              <a:rPr kumimoji="1" lang="ja-JP" altLang="en-US" baseline="0"/>
              <a:t>では、</a:t>
            </a:r>
            <a:r>
              <a:rPr kumimoji="1" lang="ja-JP" altLang="en-US" b="1" baseline="0"/>
              <a:t>答案</a:t>
            </a:r>
            <a:r>
              <a:rPr kumimoji="1" lang="ja-JP" altLang="en-US" baseline="0"/>
              <a:t>用紙をあつめます。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提案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ていあん</a:t>
            </a:r>
            <a:r>
              <a:rPr kumimoji="1" lang="en-US" altLang="ja-JP" baseline="0" dirty="0"/>
              <a:t>	suggestion, proposal	</a:t>
            </a:r>
            <a:r>
              <a:rPr kumimoji="1" lang="ja-JP" altLang="en-US" baseline="0"/>
              <a:t>妹の</a:t>
            </a:r>
            <a:r>
              <a:rPr kumimoji="1" lang="ja-JP" altLang="en-US" b="1" baseline="0"/>
              <a:t>提案</a:t>
            </a:r>
            <a:r>
              <a:rPr kumimoji="1" lang="ja-JP" altLang="en-US" baseline="0"/>
              <a:t>で、家族旅行に行くことになりました。／次の会議で</a:t>
            </a:r>
            <a:r>
              <a:rPr kumimoji="1" lang="ja-JP" altLang="en-US" b="1" baseline="0"/>
              <a:t>提案</a:t>
            </a:r>
            <a:r>
              <a:rPr kumimoji="1" lang="ja-JP" altLang="en-US" baseline="0"/>
              <a:t>してみます。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名案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めいあん</a:t>
            </a:r>
            <a:r>
              <a:rPr kumimoji="1" lang="en-US" altLang="ja-JP" baseline="0" dirty="0"/>
              <a:t>	good idea		</a:t>
            </a:r>
            <a:r>
              <a:rPr kumimoji="1" lang="ja-JP" altLang="en-US" b="1" baseline="0"/>
              <a:t>名案</a:t>
            </a:r>
            <a:r>
              <a:rPr kumimoji="1" lang="ja-JP" altLang="en-US" baseline="0"/>
              <a:t>ですね。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4888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923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477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77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867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4780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695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8169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54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99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72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25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明日は美術館へご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案内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 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、いいですね。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では、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答案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用紙をあつめます。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proposal, idea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アン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案内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あんない</a:t>
                      </a:r>
                      <a:r>
                        <a:rPr kumimoji="1" lang="en-US" altLang="ja-JP" sz="2400" baseline="0" dirty="0"/>
                        <a:t>	guidance</a:t>
                      </a:r>
                    </a:p>
                    <a:p>
                      <a:r>
                        <a:rPr kumimoji="1" lang="ja-JP" altLang="en-US" sz="2400" baseline="0"/>
                        <a:t>案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あん</a:t>
                      </a:r>
                      <a:r>
                        <a:rPr kumimoji="1" lang="en-US" altLang="ja-JP" sz="2400" baseline="0" dirty="0"/>
                        <a:t>		idea, proposal</a:t>
                      </a:r>
                    </a:p>
                    <a:p>
                      <a:r>
                        <a:rPr kumimoji="1" lang="ja-JP" altLang="en-US" sz="2400" baseline="0"/>
                        <a:t>答案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とうあん</a:t>
                      </a:r>
                      <a:r>
                        <a:rPr kumimoji="1" lang="en-US" altLang="ja-JP" sz="2400" baseline="0" dirty="0"/>
                        <a:t>	answer sheet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BC814BA-BCB5-7844-8229-C1B3B5107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247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2022-09-15T04:37:38Z</dcterms:created>
  <dcterms:modified xsi:type="dcterms:W3CDTF">2022-09-15T04:38:02Z</dcterms:modified>
</cp:coreProperties>
</file>